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3.xml" ContentType="application/vnd.openxmlformats-officedocument.presentationml.notesSlide+xml"/>
  <Override PartName="/ppt/ink/ink6.xml" ContentType="application/inkml+xml"/>
  <Override PartName="/ppt/notesSlides/notesSlide4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5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notesSlides/notesSlide8.xml" ContentType="application/vnd.openxmlformats-officedocument.presentationml.notesSlide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</p:sldIdLst>
  <p:sldSz cx="12192000" cy="6858000"/>
  <p:notesSz cx="6858000" cy="9144000"/>
  <p:embeddedFontLst>
    <p:embeddedFont>
      <p:font typeface="Arial Unicode MS" panose="020B0604020202020204" pitchFamily="34" charset="-128"/>
      <p:regular r:id="rId13"/>
    </p:embeddedFont>
    <p:embeddedFont>
      <p:font typeface="Arimo" panose="020B0604020202020204" pitchFamily="34" charset="0"/>
      <p:regular r:id="rId14"/>
      <p:bold r:id="rId15"/>
      <p:italic r:id="rId16"/>
      <p:boldItalic r:id="rId17"/>
    </p:embeddedFont>
    <p:embeddedFont>
      <p:font typeface="Cambria Math" panose="02040503050406030204" pitchFamily="18" charset="0"/>
      <p:regular r:id="rId18"/>
    </p:embeddedFont>
    <p:embeddedFont>
      <p:font typeface="Helvetica Neue" panose="02000503000000020004" pitchFamily="2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gVPumRnrbRIsgU7/FDF4m86Kh6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196" autoAdjust="0"/>
  </p:normalViewPr>
  <p:slideViewPr>
    <p:cSldViewPr snapToGrid="0">
      <p:cViewPr varScale="1">
        <p:scale>
          <a:sx n="85" d="100"/>
          <a:sy n="85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customschemas.google.com/relationships/presentationmetadata" Target="meta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derico Turci" userId="ba73f56e-bd66-4dbd-97cf-35f09ce8ed47" providerId="ADAL" clId="{EE8905C7-81CC-3146-8C0C-76BC2EE5E33A}"/>
    <pc:docChg chg="custSel modSld sldOrd">
      <pc:chgData name="Federico Turci" userId="ba73f56e-bd66-4dbd-97cf-35f09ce8ed47" providerId="ADAL" clId="{EE8905C7-81CC-3146-8C0C-76BC2EE5E33A}" dt="2025-02-26T09:54:05.871" v="46"/>
      <pc:docMkLst>
        <pc:docMk/>
      </pc:docMkLst>
      <pc:sldChg chg="addSp delSp ord">
        <pc:chgData name="Federico Turci" userId="ba73f56e-bd66-4dbd-97cf-35f09ce8ed47" providerId="ADAL" clId="{EE8905C7-81CC-3146-8C0C-76BC2EE5E33A}" dt="2025-02-26T09:22:14" v="12"/>
        <pc:sldMkLst>
          <pc:docMk/>
          <pc:sldMk cId="0" sldId="257"/>
        </pc:sldMkLst>
        <pc:inkChg chg="add del">
          <ac:chgData name="Federico Turci" userId="ba73f56e-bd66-4dbd-97cf-35f09ce8ed47" providerId="ADAL" clId="{EE8905C7-81CC-3146-8C0C-76BC2EE5E33A}" dt="2025-02-26T09:21:30.598" v="3"/>
          <ac:inkMkLst>
            <pc:docMk/>
            <pc:sldMk cId="0" sldId="257"/>
            <ac:inkMk id="2" creationId="{B6833DFA-2A7F-0B61-D59D-63EB011B59B4}"/>
          </ac:inkMkLst>
        </pc:inkChg>
        <pc:inkChg chg="add del">
          <ac:chgData name="Federico Turci" userId="ba73f56e-bd66-4dbd-97cf-35f09ce8ed47" providerId="ADAL" clId="{EE8905C7-81CC-3146-8C0C-76BC2EE5E33A}" dt="2025-02-26T09:21:37.022" v="6"/>
          <ac:inkMkLst>
            <pc:docMk/>
            <pc:sldMk cId="0" sldId="257"/>
            <ac:inkMk id="4" creationId="{8B802608-9A31-74B7-068B-410CEE070866}"/>
          </ac:inkMkLst>
        </pc:inkChg>
        <pc:inkChg chg="add del">
          <ac:chgData name="Federico Turci" userId="ba73f56e-bd66-4dbd-97cf-35f09ce8ed47" providerId="ADAL" clId="{EE8905C7-81CC-3146-8C0C-76BC2EE5E33A}" dt="2025-02-26T09:21:37.022" v="6"/>
          <ac:inkMkLst>
            <pc:docMk/>
            <pc:sldMk cId="0" sldId="257"/>
            <ac:inkMk id="5" creationId="{3287B8A0-46A9-3D4E-C735-41770C51983C}"/>
          </ac:inkMkLst>
        </pc:inkChg>
        <pc:inkChg chg="add reco">
          <ac:chgData name="Federico Turci" userId="ba73f56e-bd66-4dbd-97cf-35f09ce8ed47" providerId="ADAL" clId="{EE8905C7-81CC-3146-8C0C-76BC2EE5E33A}" dt="2025-02-26T09:21:37.022" v="6"/>
          <ac:inkMkLst>
            <pc:docMk/>
            <pc:sldMk cId="0" sldId="257"/>
            <ac:inkMk id="6" creationId="{119CAB4F-9E54-A34F-6677-B8F582BD31AA}"/>
          </ac:inkMkLst>
        </pc:inkChg>
        <pc:inkChg chg="add">
          <ac:chgData name="Federico Turci" userId="ba73f56e-bd66-4dbd-97cf-35f09ce8ed47" providerId="ADAL" clId="{EE8905C7-81CC-3146-8C0C-76BC2EE5E33A}" dt="2025-02-26T09:21:37.982" v="7"/>
          <ac:inkMkLst>
            <pc:docMk/>
            <pc:sldMk cId="0" sldId="257"/>
            <ac:inkMk id="7" creationId="{8F47E641-0662-56D7-310B-566D87D1E6C5}"/>
          </ac:inkMkLst>
        </pc:inkChg>
        <pc:inkChg chg="add">
          <ac:chgData name="Federico Turci" userId="ba73f56e-bd66-4dbd-97cf-35f09ce8ed47" providerId="ADAL" clId="{EE8905C7-81CC-3146-8C0C-76BC2EE5E33A}" dt="2025-02-26T09:22:07.377" v="8"/>
          <ac:inkMkLst>
            <pc:docMk/>
            <pc:sldMk cId="0" sldId="257"/>
            <ac:inkMk id="8" creationId="{E7342522-5AD3-3823-A937-F58EAC9CABD1}"/>
          </ac:inkMkLst>
        </pc:inkChg>
        <pc:inkChg chg="add del">
          <ac:chgData name="Federico Turci" userId="ba73f56e-bd66-4dbd-97cf-35f09ce8ed47" providerId="ADAL" clId="{EE8905C7-81CC-3146-8C0C-76BC2EE5E33A}" dt="2025-02-26T09:22:12.687" v="11"/>
          <ac:inkMkLst>
            <pc:docMk/>
            <pc:sldMk cId="0" sldId="257"/>
            <ac:inkMk id="9" creationId="{6286DA7B-CE80-2AC0-3C23-037D7B25843D}"/>
          </ac:inkMkLst>
        </pc:inkChg>
        <pc:inkChg chg="add del">
          <ac:chgData name="Federico Turci" userId="ba73f56e-bd66-4dbd-97cf-35f09ce8ed47" providerId="ADAL" clId="{EE8905C7-81CC-3146-8C0C-76BC2EE5E33A}" dt="2025-02-26T09:22:12.687" v="11"/>
          <ac:inkMkLst>
            <pc:docMk/>
            <pc:sldMk cId="0" sldId="257"/>
            <ac:inkMk id="10" creationId="{05DC9B09-AADB-4272-319A-9DB6813D51C6}"/>
          </ac:inkMkLst>
        </pc:inkChg>
        <pc:inkChg chg="add reco">
          <ac:chgData name="Federico Turci" userId="ba73f56e-bd66-4dbd-97cf-35f09ce8ed47" providerId="ADAL" clId="{EE8905C7-81CC-3146-8C0C-76BC2EE5E33A}" dt="2025-02-26T09:22:12.687" v="11"/>
          <ac:inkMkLst>
            <pc:docMk/>
            <pc:sldMk cId="0" sldId="257"/>
            <ac:inkMk id="11" creationId="{81CD26D6-F711-5C8C-99B0-7E91C6535423}"/>
          </ac:inkMkLst>
        </pc:inkChg>
        <pc:inkChg chg="add">
          <ac:chgData name="Federico Turci" userId="ba73f56e-bd66-4dbd-97cf-35f09ce8ed47" providerId="ADAL" clId="{EE8905C7-81CC-3146-8C0C-76BC2EE5E33A}" dt="2025-02-26T09:22:14" v="12"/>
          <ac:inkMkLst>
            <pc:docMk/>
            <pc:sldMk cId="0" sldId="257"/>
            <ac:inkMk id="12" creationId="{CD243078-D212-BFB2-0ADE-F27643A6BF81}"/>
          </ac:inkMkLst>
        </pc:inkChg>
      </pc:sldChg>
      <pc:sldChg chg="addSp delSp ord">
        <pc:chgData name="Federico Turci" userId="ba73f56e-bd66-4dbd-97cf-35f09ce8ed47" providerId="ADAL" clId="{EE8905C7-81CC-3146-8C0C-76BC2EE5E33A}" dt="2025-02-26T09:23:31.021" v="15"/>
        <pc:sldMkLst>
          <pc:docMk/>
          <pc:sldMk cId="0" sldId="258"/>
        </pc:sldMkLst>
        <pc:inkChg chg="add del">
          <ac:chgData name="Federico Turci" userId="ba73f56e-bd66-4dbd-97cf-35f09ce8ed47" providerId="ADAL" clId="{EE8905C7-81CC-3146-8C0C-76BC2EE5E33A}" dt="2025-02-26T09:23:31.021" v="15"/>
          <ac:inkMkLst>
            <pc:docMk/>
            <pc:sldMk cId="0" sldId="258"/>
            <ac:inkMk id="2" creationId="{406EDA0D-F1A4-580C-8F22-5A2EECFB7206}"/>
          </ac:inkMkLst>
        </pc:inkChg>
        <pc:inkChg chg="add del">
          <ac:chgData name="Federico Turci" userId="ba73f56e-bd66-4dbd-97cf-35f09ce8ed47" providerId="ADAL" clId="{EE8905C7-81CC-3146-8C0C-76BC2EE5E33A}" dt="2025-02-26T09:23:31.021" v="15"/>
          <ac:inkMkLst>
            <pc:docMk/>
            <pc:sldMk cId="0" sldId="258"/>
            <ac:inkMk id="4" creationId="{90946DF8-5763-F200-5F2D-02AE446231E1}"/>
          </ac:inkMkLst>
        </pc:inkChg>
        <pc:inkChg chg="add reco">
          <ac:chgData name="Federico Turci" userId="ba73f56e-bd66-4dbd-97cf-35f09ce8ed47" providerId="ADAL" clId="{EE8905C7-81CC-3146-8C0C-76BC2EE5E33A}" dt="2025-02-26T09:23:31.021" v="15"/>
          <ac:inkMkLst>
            <pc:docMk/>
            <pc:sldMk cId="0" sldId="258"/>
            <ac:inkMk id="5" creationId="{79931007-7DEE-91A2-07E5-8BC341B5F72B}"/>
          </ac:inkMkLst>
        </pc:inkChg>
      </pc:sldChg>
      <pc:sldChg chg="addSp">
        <pc:chgData name="Federico Turci" userId="ba73f56e-bd66-4dbd-97cf-35f09ce8ed47" providerId="ADAL" clId="{EE8905C7-81CC-3146-8C0C-76BC2EE5E33A}" dt="2025-02-26T09:48:08.054" v="18"/>
        <pc:sldMkLst>
          <pc:docMk/>
          <pc:sldMk cId="0" sldId="259"/>
        </pc:sldMkLst>
        <pc:inkChg chg="add">
          <ac:chgData name="Federico Turci" userId="ba73f56e-bd66-4dbd-97cf-35f09ce8ed47" providerId="ADAL" clId="{EE8905C7-81CC-3146-8C0C-76BC2EE5E33A}" dt="2025-02-26T09:47:11.729" v="16"/>
          <ac:inkMkLst>
            <pc:docMk/>
            <pc:sldMk cId="0" sldId="259"/>
            <ac:inkMk id="2" creationId="{4547A785-38BC-6D31-CE71-7F6FD079E13F}"/>
          </ac:inkMkLst>
        </pc:inkChg>
        <pc:inkChg chg="add">
          <ac:chgData name="Federico Turci" userId="ba73f56e-bd66-4dbd-97cf-35f09ce8ed47" providerId="ADAL" clId="{EE8905C7-81CC-3146-8C0C-76BC2EE5E33A}" dt="2025-02-26T09:48:05.814" v="17"/>
          <ac:inkMkLst>
            <pc:docMk/>
            <pc:sldMk cId="0" sldId="259"/>
            <ac:inkMk id="4" creationId="{089F11F2-272A-4A19-BEBC-EE0D6608126B}"/>
          </ac:inkMkLst>
        </pc:inkChg>
        <pc:inkChg chg="add">
          <ac:chgData name="Federico Turci" userId="ba73f56e-bd66-4dbd-97cf-35f09ce8ed47" providerId="ADAL" clId="{EE8905C7-81CC-3146-8C0C-76BC2EE5E33A}" dt="2025-02-26T09:48:08.054" v="18"/>
          <ac:inkMkLst>
            <pc:docMk/>
            <pc:sldMk cId="0" sldId="259"/>
            <ac:inkMk id="5" creationId="{25D684E8-79C0-5DBD-3D0D-534FF00A05E4}"/>
          </ac:inkMkLst>
        </pc:inkChg>
      </pc:sldChg>
      <pc:sldChg chg="addSp delSp">
        <pc:chgData name="Federico Turci" userId="ba73f56e-bd66-4dbd-97cf-35f09ce8ed47" providerId="ADAL" clId="{EE8905C7-81CC-3146-8C0C-76BC2EE5E33A}" dt="2025-02-26T09:51:55.866" v="25"/>
        <pc:sldMkLst>
          <pc:docMk/>
          <pc:sldMk cId="0" sldId="260"/>
        </pc:sldMkLst>
        <pc:inkChg chg="add">
          <ac:chgData name="Federico Turci" userId="ba73f56e-bd66-4dbd-97cf-35f09ce8ed47" providerId="ADAL" clId="{EE8905C7-81CC-3146-8C0C-76BC2EE5E33A}" dt="2025-02-26T09:51:13.408" v="19"/>
          <ac:inkMkLst>
            <pc:docMk/>
            <pc:sldMk cId="0" sldId="260"/>
            <ac:inkMk id="2" creationId="{BE329F4E-BC96-5689-4820-3B60969DC83C}"/>
          </ac:inkMkLst>
        </pc:inkChg>
        <pc:inkChg chg="add">
          <ac:chgData name="Federico Turci" userId="ba73f56e-bd66-4dbd-97cf-35f09ce8ed47" providerId="ADAL" clId="{EE8905C7-81CC-3146-8C0C-76BC2EE5E33A}" dt="2025-02-26T09:51:14.350" v="20"/>
          <ac:inkMkLst>
            <pc:docMk/>
            <pc:sldMk cId="0" sldId="260"/>
            <ac:inkMk id="4" creationId="{4F4A1909-E49F-7A09-7566-C10D0571D743}"/>
          </ac:inkMkLst>
        </pc:inkChg>
        <pc:inkChg chg="add">
          <ac:chgData name="Federico Turci" userId="ba73f56e-bd66-4dbd-97cf-35f09ce8ed47" providerId="ADAL" clId="{EE8905C7-81CC-3146-8C0C-76BC2EE5E33A}" dt="2025-02-26T09:51:18.549" v="21"/>
          <ac:inkMkLst>
            <pc:docMk/>
            <pc:sldMk cId="0" sldId="260"/>
            <ac:inkMk id="5" creationId="{17840A5B-CD21-2140-7368-EA082A1AB619}"/>
          </ac:inkMkLst>
        </pc:inkChg>
        <pc:inkChg chg="add del">
          <ac:chgData name="Federico Turci" userId="ba73f56e-bd66-4dbd-97cf-35f09ce8ed47" providerId="ADAL" clId="{EE8905C7-81CC-3146-8C0C-76BC2EE5E33A}" dt="2025-02-26T09:51:51.874" v="24"/>
          <ac:inkMkLst>
            <pc:docMk/>
            <pc:sldMk cId="0" sldId="260"/>
            <ac:inkMk id="6" creationId="{7587CFBE-6886-A513-6121-73EC4511BFC1}"/>
          </ac:inkMkLst>
        </pc:inkChg>
        <pc:inkChg chg="add del">
          <ac:chgData name="Federico Turci" userId="ba73f56e-bd66-4dbd-97cf-35f09ce8ed47" providerId="ADAL" clId="{EE8905C7-81CC-3146-8C0C-76BC2EE5E33A}" dt="2025-02-26T09:51:51.874" v="24"/>
          <ac:inkMkLst>
            <pc:docMk/>
            <pc:sldMk cId="0" sldId="260"/>
            <ac:inkMk id="7" creationId="{84DF1DA2-D603-91E5-BBE7-C3397B7C5421}"/>
          </ac:inkMkLst>
        </pc:inkChg>
        <pc:inkChg chg="add reco">
          <ac:chgData name="Federico Turci" userId="ba73f56e-bd66-4dbd-97cf-35f09ce8ed47" providerId="ADAL" clId="{EE8905C7-81CC-3146-8C0C-76BC2EE5E33A}" dt="2025-02-26T09:51:51.874" v="24"/>
          <ac:inkMkLst>
            <pc:docMk/>
            <pc:sldMk cId="0" sldId="260"/>
            <ac:inkMk id="8" creationId="{AF24D85E-FF1E-3B57-94A7-1FA43277827D}"/>
          </ac:inkMkLst>
        </pc:inkChg>
        <pc:inkChg chg="add">
          <ac:chgData name="Federico Turci" userId="ba73f56e-bd66-4dbd-97cf-35f09ce8ed47" providerId="ADAL" clId="{EE8905C7-81CC-3146-8C0C-76BC2EE5E33A}" dt="2025-02-26T09:51:55.866" v="25"/>
          <ac:inkMkLst>
            <pc:docMk/>
            <pc:sldMk cId="0" sldId="260"/>
            <ac:inkMk id="9" creationId="{C6ED9CF7-DDEF-B117-B656-DB6EE28DB74C}"/>
          </ac:inkMkLst>
        </pc:inkChg>
      </pc:sldChg>
      <pc:sldChg chg="addSp delSp">
        <pc:chgData name="Federico Turci" userId="ba73f56e-bd66-4dbd-97cf-35f09ce8ed47" providerId="ADAL" clId="{EE8905C7-81CC-3146-8C0C-76BC2EE5E33A}" dt="2025-02-26T09:52:54.056" v="38"/>
        <pc:sldMkLst>
          <pc:docMk/>
          <pc:sldMk cId="0" sldId="262"/>
        </pc:sldMkLst>
        <pc:inkChg chg="add">
          <ac:chgData name="Federico Turci" userId="ba73f56e-bd66-4dbd-97cf-35f09ce8ed47" providerId="ADAL" clId="{EE8905C7-81CC-3146-8C0C-76BC2EE5E33A}" dt="2025-02-26T09:52:23.971" v="26"/>
          <ac:inkMkLst>
            <pc:docMk/>
            <pc:sldMk cId="0" sldId="262"/>
            <ac:inkMk id="2" creationId="{4B2141D4-406C-57B0-921A-85E350C9D1C0}"/>
          </ac:inkMkLst>
        </pc:inkChg>
        <pc:inkChg chg="add">
          <ac:chgData name="Federico Turci" userId="ba73f56e-bd66-4dbd-97cf-35f09ce8ed47" providerId="ADAL" clId="{EE8905C7-81CC-3146-8C0C-76BC2EE5E33A}" dt="2025-02-26T09:52:25.183" v="27"/>
          <ac:inkMkLst>
            <pc:docMk/>
            <pc:sldMk cId="0" sldId="262"/>
            <ac:inkMk id="4" creationId="{5A1F8422-B36D-7ED4-91A0-37069D0B09BF}"/>
          </ac:inkMkLst>
        </pc:inkChg>
        <pc:inkChg chg="add">
          <ac:chgData name="Federico Turci" userId="ba73f56e-bd66-4dbd-97cf-35f09ce8ed47" providerId="ADAL" clId="{EE8905C7-81CC-3146-8C0C-76BC2EE5E33A}" dt="2025-02-26T09:52:27.343" v="28"/>
          <ac:inkMkLst>
            <pc:docMk/>
            <pc:sldMk cId="0" sldId="262"/>
            <ac:inkMk id="5" creationId="{B705812B-129D-A1F7-F4DA-2745F726BBF7}"/>
          </ac:inkMkLst>
        </pc:inkChg>
        <pc:inkChg chg="add">
          <ac:chgData name="Federico Turci" userId="ba73f56e-bd66-4dbd-97cf-35f09ce8ed47" providerId="ADAL" clId="{EE8905C7-81CC-3146-8C0C-76BC2EE5E33A}" dt="2025-02-26T09:52:28.411" v="29"/>
          <ac:inkMkLst>
            <pc:docMk/>
            <pc:sldMk cId="0" sldId="262"/>
            <ac:inkMk id="6" creationId="{9E816B7A-ABB7-755B-EE00-FA898F8CF606}"/>
          </ac:inkMkLst>
        </pc:inkChg>
        <pc:inkChg chg="add">
          <ac:chgData name="Federico Turci" userId="ba73f56e-bd66-4dbd-97cf-35f09ce8ed47" providerId="ADAL" clId="{EE8905C7-81CC-3146-8C0C-76BC2EE5E33A}" dt="2025-02-26T09:52:32.353" v="30"/>
          <ac:inkMkLst>
            <pc:docMk/>
            <pc:sldMk cId="0" sldId="262"/>
            <ac:inkMk id="7" creationId="{AE50E41A-0C60-2186-CB0F-5EAFAC2D67CE}"/>
          </ac:inkMkLst>
        </pc:inkChg>
        <pc:inkChg chg="add">
          <ac:chgData name="Federico Turci" userId="ba73f56e-bd66-4dbd-97cf-35f09ce8ed47" providerId="ADAL" clId="{EE8905C7-81CC-3146-8C0C-76BC2EE5E33A}" dt="2025-02-26T09:52:32.775" v="31"/>
          <ac:inkMkLst>
            <pc:docMk/>
            <pc:sldMk cId="0" sldId="262"/>
            <ac:inkMk id="8" creationId="{CFEFEF8A-BBCD-AE81-5C3C-57FFB67D7B33}"/>
          </ac:inkMkLst>
        </pc:inkChg>
        <pc:inkChg chg="add">
          <ac:chgData name="Federico Turci" userId="ba73f56e-bd66-4dbd-97cf-35f09ce8ed47" providerId="ADAL" clId="{EE8905C7-81CC-3146-8C0C-76BC2EE5E33A}" dt="2025-02-26T09:52:32.831" v="32"/>
          <ac:inkMkLst>
            <pc:docMk/>
            <pc:sldMk cId="0" sldId="262"/>
            <ac:inkMk id="9" creationId="{3E46D4A0-8069-B8A3-4931-AAFB6073364C}"/>
          </ac:inkMkLst>
        </pc:inkChg>
        <pc:inkChg chg="add del">
          <ac:chgData name="Federico Turci" userId="ba73f56e-bd66-4dbd-97cf-35f09ce8ed47" providerId="ADAL" clId="{EE8905C7-81CC-3146-8C0C-76BC2EE5E33A}" dt="2025-02-26T09:52:47.628" v="35"/>
          <ac:inkMkLst>
            <pc:docMk/>
            <pc:sldMk cId="0" sldId="262"/>
            <ac:inkMk id="10" creationId="{0D2844BA-8453-ED8A-9368-B0CFF0998B4D}"/>
          </ac:inkMkLst>
        </pc:inkChg>
        <pc:inkChg chg="add del">
          <ac:chgData name="Federico Turci" userId="ba73f56e-bd66-4dbd-97cf-35f09ce8ed47" providerId="ADAL" clId="{EE8905C7-81CC-3146-8C0C-76BC2EE5E33A}" dt="2025-02-26T09:52:47.628" v="35"/>
          <ac:inkMkLst>
            <pc:docMk/>
            <pc:sldMk cId="0" sldId="262"/>
            <ac:inkMk id="11" creationId="{05C59EF2-C5C4-E650-F914-DCA5F1BBC97B}"/>
          </ac:inkMkLst>
        </pc:inkChg>
        <pc:inkChg chg="add reco">
          <ac:chgData name="Federico Turci" userId="ba73f56e-bd66-4dbd-97cf-35f09ce8ed47" providerId="ADAL" clId="{EE8905C7-81CC-3146-8C0C-76BC2EE5E33A}" dt="2025-02-26T09:52:47.628" v="35"/>
          <ac:inkMkLst>
            <pc:docMk/>
            <pc:sldMk cId="0" sldId="262"/>
            <ac:inkMk id="12" creationId="{213CFBEA-CDE9-97C0-8474-EB06990057F6}"/>
          </ac:inkMkLst>
        </pc:inkChg>
        <pc:inkChg chg="add del">
          <ac:chgData name="Federico Turci" userId="ba73f56e-bd66-4dbd-97cf-35f09ce8ed47" providerId="ADAL" clId="{EE8905C7-81CC-3146-8C0C-76BC2EE5E33A}" dt="2025-02-26T09:52:54.056" v="38"/>
          <ac:inkMkLst>
            <pc:docMk/>
            <pc:sldMk cId="0" sldId="262"/>
            <ac:inkMk id="13" creationId="{63D2A8BD-DDD4-0C18-D9C3-6D40895CB2A5}"/>
          </ac:inkMkLst>
        </pc:inkChg>
        <pc:inkChg chg="add del">
          <ac:chgData name="Federico Turci" userId="ba73f56e-bd66-4dbd-97cf-35f09ce8ed47" providerId="ADAL" clId="{EE8905C7-81CC-3146-8C0C-76BC2EE5E33A}" dt="2025-02-26T09:52:54.056" v="38"/>
          <ac:inkMkLst>
            <pc:docMk/>
            <pc:sldMk cId="0" sldId="262"/>
            <ac:inkMk id="14" creationId="{20C49334-A5EB-76DD-0966-5B8412346EF0}"/>
          </ac:inkMkLst>
        </pc:inkChg>
        <pc:inkChg chg="add reco">
          <ac:chgData name="Federico Turci" userId="ba73f56e-bd66-4dbd-97cf-35f09ce8ed47" providerId="ADAL" clId="{EE8905C7-81CC-3146-8C0C-76BC2EE5E33A}" dt="2025-02-26T09:52:54.056" v="38"/>
          <ac:inkMkLst>
            <pc:docMk/>
            <pc:sldMk cId="0" sldId="262"/>
            <ac:inkMk id="15" creationId="{7C34F394-C5E4-A816-0E07-E28161D1E313}"/>
          </ac:inkMkLst>
        </pc:inkChg>
      </pc:sldChg>
      <pc:sldChg chg="addSp delSp">
        <pc:chgData name="Federico Turci" userId="ba73f56e-bd66-4dbd-97cf-35f09ce8ed47" providerId="ADAL" clId="{EE8905C7-81CC-3146-8C0C-76BC2EE5E33A}" dt="2025-02-26T09:54:05.871" v="46"/>
        <pc:sldMkLst>
          <pc:docMk/>
          <pc:sldMk cId="0" sldId="263"/>
        </pc:sldMkLst>
        <pc:inkChg chg="add">
          <ac:chgData name="Federico Turci" userId="ba73f56e-bd66-4dbd-97cf-35f09ce8ed47" providerId="ADAL" clId="{EE8905C7-81CC-3146-8C0C-76BC2EE5E33A}" dt="2025-02-26T09:53:25.123" v="39"/>
          <ac:inkMkLst>
            <pc:docMk/>
            <pc:sldMk cId="0" sldId="263"/>
            <ac:inkMk id="2" creationId="{FF180A2D-2DDD-21FA-C3F0-3CDA68F61A36}"/>
          </ac:inkMkLst>
        </pc:inkChg>
        <pc:inkChg chg="add del">
          <ac:chgData name="Federico Turci" userId="ba73f56e-bd66-4dbd-97cf-35f09ce8ed47" providerId="ADAL" clId="{EE8905C7-81CC-3146-8C0C-76BC2EE5E33A}" dt="2025-02-26T09:53:30.928" v="42"/>
          <ac:inkMkLst>
            <pc:docMk/>
            <pc:sldMk cId="0" sldId="263"/>
            <ac:inkMk id="4" creationId="{BAA8C259-96A7-7473-C78B-7984D5BF70DF}"/>
          </ac:inkMkLst>
        </pc:inkChg>
        <pc:inkChg chg="add del">
          <ac:chgData name="Federico Turci" userId="ba73f56e-bd66-4dbd-97cf-35f09ce8ed47" providerId="ADAL" clId="{EE8905C7-81CC-3146-8C0C-76BC2EE5E33A}" dt="2025-02-26T09:53:30.928" v="42"/>
          <ac:inkMkLst>
            <pc:docMk/>
            <pc:sldMk cId="0" sldId="263"/>
            <ac:inkMk id="5" creationId="{8F4A9A60-A3BD-E2F6-1016-5A5B66262379}"/>
          </ac:inkMkLst>
        </pc:inkChg>
        <pc:inkChg chg="add reco">
          <ac:chgData name="Federico Turci" userId="ba73f56e-bd66-4dbd-97cf-35f09ce8ed47" providerId="ADAL" clId="{EE8905C7-81CC-3146-8C0C-76BC2EE5E33A}" dt="2025-02-26T09:53:30.928" v="42"/>
          <ac:inkMkLst>
            <pc:docMk/>
            <pc:sldMk cId="0" sldId="263"/>
            <ac:inkMk id="6" creationId="{FDA51D49-24F0-FFDD-2F12-63840BBD7252}"/>
          </ac:inkMkLst>
        </pc:inkChg>
        <pc:inkChg chg="add">
          <ac:chgData name="Federico Turci" userId="ba73f56e-bd66-4dbd-97cf-35f09ce8ed47" providerId="ADAL" clId="{EE8905C7-81CC-3146-8C0C-76BC2EE5E33A}" dt="2025-02-26T09:53:31.607" v="43"/>
          <ac:inkMkLst>
            <pc:docMk/>
            <pc:sldMk cId="0" sldId="263"/>
            <ac:inkMk id="7" creationId="{1C6B89AB-2551-0A61-6DF2-FE959191CABD}"/>
          </ac:inkMkLst>
        </pc:inkChg>
        <pc:inkChg chg="add del">
          <ac:chgData name="Federico Turci" userId="ba73f56e-bd66-4dbd-97cf-35f09ce8ed47" providerId="ADAL" clId="{EE8905C7-81CC-3146-8C0C-76BC2EE5E33A}" dt="2025-02-26T09:54:05.871" v="46"/>
          <ac:inkMkLst>
            <pc:docMk/>
            <pc:sldMk cId="0" sldId="263"/>
            <ac:inkMk id="8" creationId="{2AE57E5F-6021-7126-6DDD-B60C98DF62F8}"/>
          </ac:inkMkLst>
        </pc:inkChg>
        <pc:inkChg chg="add del">
          <ac:chgData name="Federico Turci" userId="ba73f56e-bd66-4dbd-97cf-35f09ce8ed47" providerId="ADAL" clId="{EE8905C7-81CC-3146-8C0C-76BC2EE5E33A}" dt="2025-02-26T09:54:05.871" v="46"/>
          <ac:inkMkLst>
            <pc:docMk/>
            <pc:sldMk cId="0" sldId="263"/>
            <ac:inkMk id="9" creationId="{F2CCC4BD-2F63-8F3F-3669-4C137623602C}"/>
          </ac:inkMkLst>
        </pc:inkChg>
        <pc:inkChg chg="add reco">
          <ac:chgData name="Federico Turci" userId="ba73f56e-bd66-4dbd-97cf-35f09ce8ed47" providerId="ADAL" clId="{EE8905C7-81CC-3146-8C0C-76BC2EE5E33A}" dt="2025-02-26T09:54:05.871" v="46"/>
          <ac:inkMkLst>
            <pc:docMk/>
            <pc:sldMk cId="0" sldId="263"/>
            <ac:inkMk id="10" creationId="{CDE191A3-EDCB-C8E7-E75D-3DCF9B05B3AA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6T09:21:34.136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33 366 7938,'-10'-4'2791,"-2"1"-2592,7 0 361,0 3-574,5 3-15,5 1 1,0 3 128,6-3 0,0-1-302,2 3 0,-2-2-130,2 5 0,-2-4 161,4 4 0,-1-1-17,-1-1 1,-1 3 94,1-4 0,-2 3 281,0-1 0,-3-1 0,3 3 138,0 2 1,-1-4-318,1 5 1,0-1 15,1 0 1,3 1-126,0 0 1,0 0 31,-2 0 1,0 0 0,0 1 178,0-1 1,-3-1 0,0-3-49,1 4 0,-2 0 0,5 4-2,-2-2 0,-1 1-135,-2-1 90,1-1 1,0-1-1,-1-1-47,0 1 0,-1-1 18,3 2 0,-3-1 23,3 2 1,-4-4-126,0 0-1721,-1-1 1836,-2 0 0,-4 0 0,0-4 0</inkml:trace>
  <inkml:trace contextRef="#ctx0" brushRef="#br0" timeOffset="2358">7 0 8827,'7'8'-41,"2"-2"0,-1-3-20,2 1 1,2 1-13,3 1 1,-2 3-1,3-1-116,0 0 0,-5-1 0,3 0 59,0 2 0,-1-2 1,2 2-1,-2-2 20,0-1 0,0 0 0,0 2 0,-1-1 136,1 2 0,0 0 1,1 0-1,0 1 157,1 0 1,0 2 0,-2-1 0,0 1-57,-1 3 0,1-1 0,-1 1 0,0-2-43,-2 0 0,0 1 0,2 0 0,-2 1 36,-1-1 0,0 0 0,-2-1-33,1 2 0,0-3-271,3 1-482,-3-5 1,0-3 665,-4-7 0,-6-2 0,-6-5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6T09:51:13.387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0 460 13081,'69'-28'983,"23"1"-1182,-24 1 263,-14 11 0,2 1 60,-8-1 1,0 1 50,5 4 0,0 2-84,31-8 0,-35 13 0,2 2-105,1-5 0,0-1 0,-1 2 0,0-2 34,1-2 1,0 0 0,0 2 0,0 1 5,3 0 0,0 0 0,-2 3 0,-1 0 145,0-3 1,0 0 0,0 1 0,0 0-101,2-2 1,2 1 0,8 1 0,1 0-41,-2 2 1,2 0 0,10-1 0,1-2-20,-4-3 0,-3-1 1,-7 4-1,-1 0 0,-3 0 1,0 0 21,2-1 1,-2 0 0,-4 1 0,-1 1-9,4-1 0,2 0 1,2 1-1,3 0 28,8-1 0,3 0 0,2 0 0,1 2-101,-2 0 0,1 1 1,7 2-1,3 0 50,8-2 1,0 0 0,0 1 0,0 0-20,-2-1 0,-2 0 1,-6 2-1,-1 0 1,-4-2-1,-3 0 89,-4 1 1,-3 2-1,-12 0 1,-1 0-48,6 0 0,2 0 0,1 0 1,3 0 17,16 0 1,1 0-1,-12 0 1,-3 0-1,5 0 1,0 2-65,3 1 0,-1 0 1,-8-2-1,-1 0 1,-2 2-1,0 0-36,-1-1 1,-1-2 0,-2 0 0,-2 0 88,-2 0 0,-1 0 1,2 0-1,2 0 28,8 0 1,1 0 0,2 0-1,-1 0-45,-1 0 0,-1 0 0,2 3 0,1 0-45,0 0 0,1 0 1,-1 4-1,1-1-3,-1-3 1,1 0 0,-1 3 0,1 0 26,0-3 0,-1 0 0,-7 3 0,-1 0-2,-3-2 1,-2-1-1,-5 0 1,-2 0 253,0-3 0,-2 0 1,35 2-199,6 4 0,-40-2 0,2 0-113,11 2 1,-1 0-1,-13 0 1,-2-2 60,43 3-9,-37-5 0,-4 2 1,4 0 303,43-4 0,-8 0-283,-35 0 0,0 0 1,43 0-141,-40-1 1,0 2 0,-4 2 0,-1 0 73,-1 0 1,0 0-1,46 3 292,-45-5 1,-2-2 70,20 1 1,-18 0 0,2-2-92,37-4 1,-6 2-287,6-8 0,-29 8 158,29-3-714,-37 5 566,-5 2 1,2 0 161,26 0-54,-9 0-20,15 0 0,-13 9-167,-19-3 0,1 0 0,34 4-14,-1 2 0,-23-1 446,29 1 1,-26-4 18,32-8 0,-33 0-102,27 0 0,-7 2-317,-26 1 0,-1 0 0,26-1 98,14 4 0,-49-4 0,2-2 81,13 0 1,0 0 121,32 0 1,-33-2-1,1-2-685,34-2 0,0 0 0,0 6 0,-13 2 164,-29 1 0,-1 0 0,20 1 0,-20 2 0,0 0 0,41 9 0,-34-3 0,-1 0 0,35 7-164,-46-4 0,-2 0 246,13 4 0,17 15 0,-31-15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6T09:51:14.348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296 276 13074,'-51'-5'-492,"0"0"0,-41-3-55,27 16 1038,28-6 1,119 6-412,-18-7 1,6-2 0,18-2 0,2-2 0,-7-1 0,-3 0-46,-5-2 1,-1-1 0,2 0 0,0 0 0,5 0 0,1 0 0,3-1 0,1 1 0,3 0 0,0 0-2,3-1 0,2 2 1,-28 3-1,2 1 0,0 0 1,2 0-1,0 0 0,0 0 1,0 0-1,0 0 0,0 0-38,4 0 1,0 1 0,-1 0 0,-3-2 0,0 0 0,0 0-1,5 2 1,1 1 0,0-1 0,-4 0 0,0 1 0,0-1 21,1 0 0,0 1 0,0-1 0,-3-1 0,-1-1 1,0 2-1,-2 0 0,1 0 0,-1 0 0,0 1 0,-1-1 1,1 0 62,0 0 1,-1 1 0,1-1 0,2 1 0,1 0 0,-1 0 0,2 1 0,0 1 0,0-1 0,1 0 0,1-1 0,0 1-28,3-1 1,1 0 0,-1 0 0,-5-1 0,0 1 0,-1 1 0,0 1 0,-1 0 0,0 2 0,-2-1-1,0 0 1,-1 1 0,32 0 1,-2 2-1,-8 2 1,-2 0 0,-8-2-1,-3 0 1,-6 0-1,-1 0-244,-6 1 0,0-1 0,0-1 1,-1 0 9,0-3 1,0 0-71,-4 0 1,1 0-244,6-5 0,84 8 492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6T09:51:18.546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1 258 13432,'77'0'-278,"-26"-1"1,0 0 592,35-5 1,-6 4-71,12-4 1,-27 2-247,33-2 0,-29 3 26,-16 1 1,-1-2-1,15 0 93,31-2 0,-14 2-59,-32-2 1,0 0 0,33 2-34,7-2 1,-40 1 0,2 1-35,10 1 0,1 0 1,1 0-1,-1 0 0,-4 3 1,0 0 0,3 0 0,1-2 57,0-1 0,-2 0 0,35 1-8,-45-1 0,-1 0 1,23 1 70,-23 2 0,0 0 0,30 0-118,-27 0 1,0 0 0,25 0-59,-29 0 1,2 0 0,37 0 58,-38 0 1,0 0 0,36 0 22,10 0 1,-11 0 22,-32 0 0,1 0 1,-6 0-1,0 0-14,2 0 0,0 0 0,0 0 0,0 0-31,3 0 0,0 0 0,1 0 1,0 0 5,2 0 1,1 0-1,0 0 1,0 0 53,2 0 0,1 0 0,0-3 0,0 0 41,-3 0 0,-1 0 1,1-4-1,0-1 22,-1 2 0,0 0 0,10-2 0,1 0-66,8-1 1,-1-1 0,-8 2 0,-1 0-63,0 2 1,1 0 0,0-2 0,3 1-1,8 4 1,1 0-1,-2-3 1,-1 0 0,0 3-1,-1 0 29,0 1 0,-3 0 0,-14 1 0,-1 0 21,0 1 0,0 0 0,-5 0 0,2 0-9,12 0 0,1 0 0,-6 0 0,-2 0 5,-1 0 1,-1 0 0,-4 0 0,0 0-133,2 0 0,-2 0 0,28 2-157,10 4-733,-37-4 0,39 14 0,-35-14 738,-2 7 0,-22-9 0,-27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6T09:51:50.279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348 184 7591,'16'-2'-563,"-4"-4"1,-2 4 1081,-3-4-122,-5 4 1,12 0-210,-8-4 0,0 2 0,-4-6 0,2-1-29,2 1 1,1 4-45,-7-6 0,-2 2 1,-5-3-96,-5 7 0,-4 4 1,-5 2-1,-1 0-53,-3 0 1,-5 2 0,3 2 0,-1 4 67,-5 3 0,-2 7 1,1 7-1,1-1-25,2 3 1,9-5-1,-1 7 1,7-3-79,4-3 0,8-3 1,-2-2-1,6 1-55,6-1 0,4-6 0,8 1 1,3-1 40,3-2 1,-1 4 0,9-7 20,7-3 0,-2-2 0,8-2 0,0-2 0,4-5-10,4-5 1,-6-4-1,-4-5 1,-5-3 134,-1-7 0,-2-3 1,-4-3-1,-7 2-84,-4 5 0,-9-5 0,-5 4 0,-6-1 3,-6 1 0,-7 6 0,-11 11 0,-9 4 19,-8 2 1,1 2 0,-9 6 0,0 0-77,2 0 0,-4 8 0,8 2 0,4 2-200,6 1 0,7-3 274,7 2 0,9 4 0,2-5 0</inkml:trace>
  <inkml:trace contextRef="#ctx0" brushRef="#br0" timeOffset="641">1340 221 7370,'18'0'-155,"1"0"0,-3-8 0,-2-2 0,-4-2 315,-1-1 1,3 1 0,-6-6 177,-2-1 1,-2 1-1,-2 0 1,0-1-87,0 1 0,-2 1 1,-4 5-1,-6 4-72,-5 0 1,-1 6-1,0-4 1,-3 4-246,-3 2 1,3 8 0,-3 2 0,3 2-185,3 1 1,2-1-1,1 6 1,5 1 63,2-1 0,2 0 0,6 1 169,0-1 0,2 0 0,4-1 0,4-3 22,0-2 0,7-8 1,-5 3-1,4-5 5,3-2 1,-1 0 0,1 0 0,-1-2 9,0-5 1,-8-3 0,-3-8-16,-5-1 1,-2 1 0,0 0-203,0-1 0,-2 9 0,-5 2 0,-5 2 0,-4 0 196,-2 2 0,-9-7 0,-2 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6T09:51:55.863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1617 366 7342,'17'-18'218,"-5"-1"0,-4 7 0,-8 0 15,0-2 1,0-3 0,-2-1-160,-4 0 0,-4 5 0,-9 1 0,-1 0-146,-5 2 1,-3-5-1,-11 7 1,-4 0 2,-6 0 0,-6-4 0,-8 5 1,-9 3 40,-5 2 1,-7 2-1,2 2 1,-3 2-52,3 3 1,-2 7 0,5-2-1,1 6 127,2 7 1,5-3 0,4 7 0,5 0 0,5-1 1,4-3-1,4 5 1,8 3 204,9 2 1,5-1 0,11-1-217,4-2 1,3-1-1,11 5 1,7-2-1,7-5 61,6-1 1,19-1 0,2-3-64,8 1 1,6-5 0,2-9-1,5-2 1,1-4-12,4-2 0,5-2 0,4 0 0,1-2-18,-1-4 0,-1-4 0,3-11 1,4-1 5,-1-3 0,-7-7 0,-11 1 0,-1-4-93,-5-1 0,-4-1 1,-8 0-1,-10 0 56,-11 1 0,-8 1 0,-5 2 0,-7 3 65,-4-3 1,-10 4 0,-5 1 0,-5-1-103,-6 1 1,-5 5 0,-8-3-1,-2 1-141,-3 1 1,-5-7 0,-8 9 0,-5 3-198,-7 5 1,-2 10 398,-17-2 0,0 12 0,-6 4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6T09:52:23.955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1 276 13209,'93'-18'-114,"-27"-9"540,-32 7-617,-25-7-79,-1 9 97,18 8 177,5 10-4,6 2 0,-3 6 39,-13-8 131,5 8-81,1 2 3,10 0-105,26-2 64,12-8 33,-25 0 1,1 0 199,34 0-178,-3 0-117,-11 0-130,-13 0 57,13 0 9,-6 0 124,9 0 1,16-8 15,8-4 1,-21 2-68,9-2 0,-35 8-41,35-3 0,-9 5 37,-22 3 0,1-2 1,25-5-9,11 0 0,-27-2 40,27 2 1,-28 4 35,27-4 1,-25 4-15,26 2 0,-29-2-45,29-5 0,-21 5 40,27-4 0,-28 4 260,22 2 228,-46 0-450,3-3 0,3-2 74,17-5-294,-19 1 1,2-1-133,2 1 1,0 0-578,40-9 356,-43 12 0,-2 2-492,27-5 871,-13 26 1,-34 3 0,-13 17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6T09:52:25.180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0 274 13236,'52'-25'-67,"0"1"0,0 4 0,0 3 0,4 4 0,1 2 128,3 1 1,2 1 0,8 0-1,1 0-16,2 0 0,1-1 1,2 1-1,-1 0 29,-1 0 0,-1 0 1,-6 2-1,-1 2-9,-2-2 1,0 1-1,-3 0 1,-1 0-215,5-3 0,-2 0 1,35-2-180,-45 7 0,-1 2 0,41 10-164,-33 1 0,72 19 492,3 21 0,-41-4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6T09:52:27.340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1 240 13074,'69'-29'-328,"-19"19"0,0 2 0,26-6 346,-19 10 0,2 1 0,35-3 69,-2 6 0,-27 0-41,33 0 0,-20 0 10,-20 0 1,0 0 0,18 0-16,-25 0 1,2 0-1,32 0-38,-33 0 1,1 0 0,36 0-1,-37 0 1,0 0-1,38-2-5,-32 0 0,1-2 1,-7 0-1,0-2 8,3-3 1,0 0 0,-5 2 0,0 1 49,5 0 0,0 0 0,-4 0 0,-2-2 49,4-5 1,-2 1-70,29 0 0,-25 0 0,2 2-38,-4 6 0,-1 1 0,43-9-31,-42 9 0,-1 0 1,21-3-9,25 6 0,-33 0 13,27 0 6,-37 8 26,-5-3 1,2 0-1,26 14 0,-24-10 0,2 0 3,1 1 1,-3-2 41,15 3 30,23-3-32,-41-16-36,39 6-15,-7-7 1,5 9 49,4 0-22,-37 0 49,-6 0 0,2 0 209,27 0-194,-23 1 0,2-2-107,-2-2 1,0-2-55,4 0 0,-1 0 69,-6 0 1,0 0 0,1 0-1,0 2-110,45 3 240,-41 0 1,37 2-227,-20 4 0,13-2 21,-34 2 1,-2 0 173,21-2 240,-21 0 0,0 0 405,18 5-487,15-7 0,12 4-484,-4-12 166,-21 4-356,23 2 340,-43 2 42,4 6 570,-20 0-1259,-25-6 602,23 14 101,-19-5-959,13 7 738,-27 17 0,-2 3 0,-6 18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6T09:52:28.408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0 442 12893,'60'-4'-246,"1"0"0,-2-2 0,-2-1 0,25-3 138,-3-2 151,-24 0 1,25-5-20,-13 5 0,-3 2 11,34 4 1,-46 5 0,2 0-17,15-2 0,3 0 0,-7 1 0,0 2-11,9 0 1,-1 0-1,-4-3 1,-1-1 53,6 2 0,-1-2 0,-10-2 1,-1-2-1,-3 2 0,0 0-3,6-2 1,-1-1 0,-9 3-1,-2 0 1,-1 0 0,0 0-52,8-1 1,-2 0 0,34-2 0,-35 5 0,3 0 12,1 0 0,0 0 1,-10 0-1,0-2 33,13-2 0,1-2 0,-6-2 0,0-1 12,12 1 0,-1 0 1,-10-1-1,-1 1 1,-1 3-1,0 0-24,-3-1 0,0 1 0,-4 4 0,0 0-63,1 2 1,0 0 0,12-4 0,3 0-77,10 1 1,-1-1 0,-9 0 0,-1 0-47,2 3 1,-1 2 0,-9 1 0,0 0-291,5-2 1,-4 0 432,23 1 0,-30 15 0,-2 6 0,18 22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6T09:52:32.351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 12857,'0'0'0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6T09:21:37.976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0 0 7639,'14'1'106,"-1"0"-65,-1 1 1,-2 3 0,1-3 0,0 2-30,2 1 1,-1-1 0,1 0 0,1 0 0,0 0 26,1 1 0,2-1 1,-1 2-1,0 1 10,2-1 0,3 3 0,0-1 0,-1 1-22,-2 0 1,0-1 0,-3 3 0,1 0-66,0 1 1,-1 0 0,-3 0-1,1 1 162,0 1 0,0-1 1,-1 0-59,-1 0 0,2 2-23,-2 0-388,0-3 345,-5-3 0,0-8 0,1-2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6T09:52:32.772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19 578 12857,'30'-51'-984,"3"2"0,-47 39 893,1-17 1008,-15 7-209,9-6-367,11 7-672,49 1 1,12 6 140,45-1 1,-14 9 94,8-2 0,4 4 76,-37 2 0,4 0 0,10 0 1,3 0 11,6 0 1,2 0 0,6-3 0,1 0 9,-5 0 0,0 0 0,0-3 1,1 0-1,0 1 0,0 1-6,0-1 1,-3 0 0,-18 3 0,-1 0 0,6-2 0,-1 0-1,-6 1 1,-2 0 10,-2 0 0,-1 0 0,4-2 0,0 1 1,-1 2-1,-1 0 0,1-1 0,0 0 19,0 1 1,-1 0-1,2 0 1,0 0-1,-1 0 1,-1 0-1,2-2 1,1 0 37,-1-1 0,2 0 1,9-1-1,1-1 0,6-1 1,2-2-20,4 1 0,1 0 0,0 0 1,-2 1-1,-20 1 0,-2 0 0,3 1 1,1 0 14,3-1 0,-1-1 0,-5 3 1,1 0-1,6-1 0,3 0-43,14-1 1,-1 0-1,-18-1 1,-1-1 0,11 1-1,1 0-95,3 2 1,-2 0-1,-16 0 1,0 2 5,17 0 0,0 1 1,-12 3-1,78 0 71,-15 3 0,-15 13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6T09:52:32.829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 12849,'0'0'0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6T09:52:46.074"/>
    </inkml:context>
    <inkml:brush xml:id="br0">
      <inkml:brushProperty name="width" value="0.22857" units="cm"/>
      <inkml:brushProperty name="height" value="0.22857" units="cm"/>
      <inkml:brushProperty name="color" value="#E71224"/>
    </inkml:brush>
  </inkml:definitions>
  <inkml:trace contextRef="#ctx0" brushRef="#br0">2665 257 20514,'-23'2'-1041,"-3"5"1,-1 1-601,13-4 0,3 0 944,18-16 1,-5 5-45,-2-5 1,-4 10 521,-9 2 1,26-8 0,-9 6-1</inkml:trace>
  <inkml:trace contextRef="#ctx0" brushRef="#br0" timeOffset="819">2591 221 16942,'-2'10'-6438,"4"-2"7007,16-8 0,-5-2-527,-1-4 0,-12 4 1,0-4-807,-4 4 1329,-6 2-440,10 0 1,-4-7 0,-9 1 0,-1 2 50,-2 2 1,-9 2-1,1-2-89,1-4 1,1 4 0,-1-4 0,-1 4 262,1 2 0,3-6 0,2 0 0,-3-1-219,-3-1 1,-9 6-1,-4-6 33,9 0 0,-7 10 1,4-6-1,5-2 131,3-2 0,-1 4 1,-3-5-1,1 3-277,-1 0 1,-3 0 0,5 6-1,1 0-51,-3 0 1,7 0 0,-7 0-1,3 0 6,-1 0 1,-1-2 0,3-2 0,-3-2 46,-3 2 0,2 2 0,-5 2 0,-3 0-40,2 0 1,1-2 0,-5-3 0,-2-1 22,-4 2 1,5 2 0,-7 0 0,2-2 2,0-2 1,-20 0-1,-5 6 1,-3 0-27,14 0 1,1-6 0,18 0 0,-5 2 17,-2 1 1,2-3 0,6 0 0,1 2 34,-1 2 0,0 2 0,2 0 0,3 0-43,1 0 1,7 0 0,-5 0 0,2 0-23,5 0 1,2 0 0,1 0 0,1 0 12,-1 0 1,-1 0-1,-2 0 1,-3 0-22,3 0 1,1 0-1,3 0 1,-1 0-25,1 0 1,-13 6-1,1 0-51,3-2 0,9-2 1,2-2-91,-5 0 167,7 0 1,4 0 26,4 0 91,3 0-126,-5 0-30,8 0 1,8 0 0,7 0 0,5 0 41,5 0 0,5 3 1,-3 1-1,8 2 17,16-2 0,-2-2 0,18-2 0,-6 2-76,0 4 1,3-4-1,5 4 1,-4-2 81,-1 2 1,5-4 0,-3 5 0,1-5 44,0-2 0,-16 12 1,9 2-1,15-2 3,7-1 0,-13-5 0,25-6 0,-6 0-15,4 0 1,-9 0 0,5 2-1,-4 2-1,2 2 1,-5 6-1,-3-6 1,-9 0-16,-7 3 0,1-7 0,-2 4 0,-2-2 20,-2 2 1,-14-2-1,0 6 1,0-2-24,10-3 1,10-3-1,-20-2 1,-2 2 3,-2 4 0,6-4 0,2 6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6T09:52:50.793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3216 1856 8179,'8'-18'-157,"-3"8"1,7 4-281,2 3 0,-4 1 0,3-2 404,1-2 239,-6 0 1,8 6-118,-3 0 0,-3 2 1,2 2-1,2 4-105,3 3 0,1 1 1,0 6-1,1 1-19,-1-1 1,1 6 0,-1 3 0,0 0 37,1-1 0,5 7 1,1-3-1,-3 5 24,-1 2 0,3 8 1,-2 2-1,-3 2-4,-5 0 1,-2 0 0,5 6 0,-3 2 30,-2 4 1,0-4-1,5 5 1,-3-5-34,-2-2 1,7 6-1,5 0 1,-1-1-18,-3-3 0,1 0 0,1 2 1,2 4-13,-1 3 1,3-1-1,-1 5 1,-3-3 21,-1 2 1,-3 3-1,1 1 1,-1 1-9,0-1 0,-5 1 0,-3-1 0,0-1-9,0-5 1,-4 5 0,7-7-1,-1 0-3,-2-4 0,6-3 1,-3-5-1,1-2 16,-2-2 0,2 0 0,-5 6 1,1 0 43,4 0 0,-6 0 0,0 0-58,1 0 0,-7-6 1,6-2-1,-2 0 1,0-2-31,-2 0 1,-2-2 0,-2-6 20,0 0 0,0-9 0,0-3 0,0-5 220,0-2 352,0 1-387,0-9 1,0-4 0,0-12-221,0-6 0,-6-5 0,0-1 56,2 0 0,0-1 1,0-1-1,-2-3-240,1-1 0,3-9 0,0 3 1,-2-5 98,-2-2 1,-8-2 0,4-4 187,0-6 1,-7-4-1,5-2 1,-2 0 31,1 0 1,-1 6 0,6 0 0,0 0-1,-2 0-49,-1 0 1,5 6 0,-6-6 0,0-2-97,2-2 0,-7-4 0,5-2 0,-4-5 13,-3-1 1,1 4 0,-1-7 0,1 1 130,0 2 1,-7-7 0,-1 7 0,-1-2-27,1-1 1,-5 3 0,6-4 0,3 3 145,2 3 0,1 8 0,3 8 0,2 2-258,1 4 1,7 2-1,-4 3 1,0-1-165,0 0 0,3 0 0,-3-1 151,2-5 0,-4 2 0,4-6 0,-2 2 0,-5 2 140,-1-2 1,-2 6 0,-1-6 0,1 3 72,-1-1 0,1 0 0,0 6 1,-3 2-105,-3 5 0,3-5 0,-3 6 1,1 1-176,-1 3 0,3 3 0,-1-1 0,6-1-60,3 2 0,9 7 1,-2 3 190,4-2 0,10-3 0,3-1 0</inkml:trace>
  <inkml:trace contextRef="#ctx0" brushRef="#br0" timeOffset="2733">240 166 8529,'-13'-8'0,"1"-3"238,-2 1 0,0 0 174,1 4 0,5 6 0,6-2-1114,-4 6 1,4 4-1,-6-4-14,0 2 1,-3 3-1,-7-3 710,0 6 0,1-2 0,3 2 10,2 3 1,6-5 0,-7 2-1,1 2 1,2 3 84,4 1 0,4 0 0,2 1 0,2-1-152,4 1 0,10-3 0,11-4 0,1-6 53,5-4 1,2-2 0,2 0 30,-1 0 0,1-2 0,0-4 1,-2-6 91,-5-4 1,5-3 0,-7 1 0,3-1-1,-2-1 55,-3-4 0,1 3 0,-5-5 0,1 1-81,-7 1 1,2-1 0,-7 7 0,-1-1-168,-4 1 0,-6 0 1,-6-1-1,-9 3 50,-7 4 0,0 3 1,-9 9-1,-2 0-13,-1 0 0,-9 0 0,0 3 34,2 3 1,2 4 0,5 8 0,3 1 0,6 1-2,5 5 1,10-5 0,4 6 20,4 1 0,2-5 0,2 7 0,4 0 0,8-3-4,9 1 0,5 3 0,11-5 1,4-3 55,6-1 0,4-5 1,4-2-1,4-3 8,7-3 0,-3-2 1,2-6-1,3-2 19,1-4 1,3-5-1,-3-7 1,-4 0 2,-5-1 1,-5-1-1,-4-3 1,-4-1-36,-6 2 0,-13 7 0,-5 3-82,-5-2 0,-11-1 0,-9 3 1,-13 6-172,-9 4 0,-7 2 1,-10 0 129,-3 0 1,3 0 0,-4 2 0,4 4-1,4 6 17,5 5 1,-3 1 0,11 0 0,3 1-64,5-1 0,10 7 0,-2-1 0,4 1 27,2 1 1,14-3 0,6 5 0,7-1 78,6-5 0,1-1 0,3-3 0,2 0 52,4 1 1,-2-9 0,8-4 0,0-4-26,-2-2 1,4 0 0,-8 0 0,-1 0 242,3 0 0,-8-8 0,2-2-64,-7 0 1,-9-7-1,1 5 1,-3-4-104,-3-3 0,-10 1-125,-8 0 1,-8 5 0,-12 3 0,-5 2 0,-3 4-112,-1 2 1,-12 2-1,5 2 1,-3 2-35,0 2 1,2 8-1,3-1 1,3 3 160,6 2 0,13 7 0,6-1 0,6-1 20,6-3 0,13 5 0,13 1 0,9 1 10,8-1 1,6 5 0,6-7 0,7-1 152,3-3 1,1-1 0,-3-3 0,-2-2-57,3-1 1,-7-9 0,-2 2-1,-5-4 38,-7-2 1,-5-2-1,-9-4 1,-2-7 2,-3-3 1,-7-2 0,-1-1 0,-5 1-109,-5 0 0,-8-1 1,2 1-237,-4-1 0,-2 1 0,-2 2 156,-4 3 1,2 3 0,-8 6 0,-5-2-210,-5 2 1,1 4 0,-5 4-1,1 4 1,1 2 10,1 5 1,5-5-1,6 2 1,6 2 39,4 3 1,6 7-1,10 1 373,17-3 0,22 5 0,24-1 1,19 1-185,-40-14 0,3 0 0,14 7 0,3 1 0,3-1 0,1-1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6T09:53:25.108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240 1232 8293,'-29'2'0,"4"2"0,7 4-386,6 2 0,4-4 0,8 7 438,0 1 0,0-4 1,0 2-1,2 1 55,4-3 0,-2 4 1,8-8-1,5-2 130,5-2 0,0-2 0,9-2 0,2-2 101,1-2 0,9-6 0,2 4 0,2 0-129,4-1 1,4-3-1,5 6 1,3 0-132,2-2 1,3 6 0,5-4-1,3 4-327,3 2 0,-3 0 0,5 0 0,-1 0 132,0 0 0,1 0 1,-3 0 124,1 0 1,3 0-1,-2 0 1,6 0 0,3 0 80,3 0 0,0 0 0,0 2 0,2 2-69,4 2 0,-4 2 1,-44-6-1,0 0 1,46 6 29,-4 2 0,2-5 0,-15 1 0,-1-4-117,-3-2 1,-1 0-1,-1 0 1,1 0 245,-1 0 1,1-6 0,-1-3 0,-1 1-77,-5 0 1,2-4 0,-5 4 0,1-1 7,5 1 1,3-4 0,5 4 0,3 0-315,3 0 1,-6-5-1,1 7 48,-3 2 1,-9-6-1,-2 0 1,-3-3-1,-7 1-59,-4-2 0,-10-2 0,1-3 1,-5 1 459,-6-1 0,2-1 1,-9-2-1,-2-3 176,-1 3 1,-3 1 0,-1 3-1,-5-3-550,-6-3 0,2 4 0,-2-7 0,-2 2-53,-2 1 0,-6-3 0,-6 3 0,-10-7 27,-7-3 1,-12-3 0,-10 0 0,-6-2-1004,-6-4 966,-13 5 0,-5-7 0,-11 8-473,44 18 0,-2 1 666,-3 0 0,-2 0 1,-2-1-1,0 1 1,-5-1-1,-1 1 32,1-1 0,0 1 1,-4 3-1,-1 0 1,2-1-1,0 1 0,-4 0 1,-1-1-84,-2 2 0,1 0 1,3 0-1,-1 1 0,-1 4 1,0 0-1,-1 0 0,-1 0 176,-3-1 0,-1 1 0,-1 3 0,-1 2 0,-6 0 0,-2 2 1,-3 0-1,-1 2-33,-4-1 1,-2 2 0,27 1 0,0 1 0,-1 0 0,-2 1 0,-1 0 0,0 0 0,-1 2-1,0 0 1,-1 1-224,-1 0 1,1 2 0,0-1 0,5-1 0,1 1 0,0 0-1,-2 1 1,0 1 0,0 1 0,-27 5 0,3 1-66,7 0 0,2 1 1,6-1-1,3 2 1,13-1-1,4 1 0,3-1 1,3 1-112,-35 18 0,15 7 305,23 5 0,4 0 0,8 7 0,1 3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6T09:53:28.347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5970 387 7781,'-30'-18'0,"-1"0"0,-4-1 0,-3 1 132,-5-1 0,0 1 1,4 0-1,-2-1 50,-2 1 1,-6 2-1,7 1 1,1 3-75,2-2 1,-4 4 0,-2-1-1,-2 1 15,-4 0 0,-2 6 0,-2-2-192,0 4 0,0 2 1,-2 0-1,-3 0-29,-1 0 0,-6 2 1,1 4-1,-1 6 1,-6 4 3,-3 3 1,-2-1-1,-5 1 1,7 1 52,7 4 1,10-1 0,-3 6-7,5-3 0,4 5 0,4-5 0,4 1 0,2-1-16,0-3 1,3 3 0,7-1 0,4-1 80,3 3 1,-5-7-1,7 7 1,-1-3 13,-1 1 0,5 5 1,-1-5-1,5-3-23,5-1 0,6-3 0,-4 1 0,2-1 1,4 0 1,2 1 0,4-3-33,4-4 0,-4 5 0,6-7 1,-2 2-1,2-2 9,2-2 1,-3 7 0,5-3 17,2 4 0,-4-3 0,3-3 13,1-2 0,2 4 1,3-6-6,-1-2 1,0 5 39,1-3 39,-1 0-94,0-6 1,-5 0-121,-1 0 1,-6 0 0,6 0-320,3 0 0,-5 0-227,2 0 668,0 0 0,7-8 0,-1-3 0</inkml:trace>
  <inkml:trace contextRef="#ctx0" brushRef="#br0" timeOffset="2051">1891 295 8423,'-30'-18'0,"1"2"-63,3 3 0,-5-3 0,4 6 0,-1-2-75,-5-1 1,5 7 0,-11-4 0,-12 2 137,0 4 0,-6 0 0,10 0 0,-2-2 113,0 1 0,6 5 0,-4 5-42,-2 1 1,8 2 0,-24-2-1,10 6-79,6 5 1,-9 1-1,-7 2 1,0 5 2,4 5 1,9 5-1,-5 2 1,-12-2 3,-1-5 1,3 5 0,16-4 0,0 3 27,-4 3 1,12 0 0,-14 0 0,16-1 5,6 1 1,9-6 0,3-1 0,9 3-60,8 2 0,12 8 1,8-1 31,9-1 0,5 0 1,13 0-1,4-2-54,-10-11 1,2 5-1,-3-15 1,9 3 59,4-1 0,18 3 0,9-3 0,-1-4 3,9 1 1,2-3 0,4-2-1,-3-6-12,3-4 1,-37-1 0,2-2-1,4 1 1,1 0 0,1 0-1,0 0 15,-6 1 0,-2-2 0,0-4 1,-2-4-1,41-11 35,6-7 1,-45 16 0,0 0 0,43-18 0,-4 0 104,-15-1 1,-9-9 0,1 8 0,-6-3-72,-4-3 0,-10 2 0,-2 5 0,-2 5 0,-4-1-59,-11-11 1,-1 4-1,-15-16 1,5 6-60,1 0 1,11-3 0,-5-10 0,-8 1-74,-3 0 0,-5 2 0,10 4 0,-4 2 13,-20-4 0,-16 10 1,-29-8-1,0 8-104,-6 5 1,-15 1 0,-14 4 0,-5 9 103,-7 8 0,47 9 1,0 1-1,-4 4 0,-1 0 1,2 0-1,0 0-133,2 0 1,0 0 0,-44 2 0,8 7-1,-8 7 224,4 6 0,21 3 0,-27-7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6T09:53:31.603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 1040 8269,'16'-2'-402,"-4"-4"0,5 4 1,-5-4 446,4 4 1,9 2 0,-1 0 0,-1 0-31,-3 0 1,0 0-1,3 2-47,1 4 1,9-2 0,-4 7 0,1-1 0,1-2-5,2 0 1,1 4-1,5-3 1,2-1 20,2 0 0,8 4 0,-2-4 0,6 0 46,6 1 0,-4 3 0,7-6 0,-3 0 15,0 2 1,6-6 0,-5 4 0,-3-4 35,-2-2 1,4-6 0,1-2 0,-3-2 57,-2-4 0,4-3 0,2-1 0,1 0-75,-1-1 1,0-1 0,-3-3 0,-1-1-102,-6 1 1,2 3-1,-8 2 1,0-1-38,-4 1 1,-11 0 0,-3-3 0,-2-1 72,-5-3 0,-2 1 0,-3 3 0,-5-1 91,-6-3 1,-4-7-1,-4 1 1,-4-4 14,-6-1 0,-11-7 0,-5-2 0,-5-2-33,-6-4 0,5 4 1,-3-6-1,-12-9-25,-2 5 0,8 12 0,2 9 0,-2 7-313,-14 3 0,0 7 1,-8 1-1,1 8-846,-22 1 1111,7 7 0,21 1 0,-1 2 0,-22 10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6T09:54:04.802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1635 717 8424,'29'0'0,"-5"0"0,-3 0 0,-3-2-64,1-4 0,-1 2 1,0-6-1,1 0-126,-1-1 1,-2-1-1,-1-4 1,-5 2 249,-2 1 1,4 1 0,-6-6 228,-1-1 1,-3 1 0,-2 0 0,-2-3 153,-5-3 1,-1 3-1,-6-3 1,2 3-141,-3 3 0,-3 0 0,-4-1 0,-3 1-68,3-1 0,-5 1 0,1 0 0,-3-1-91,-4 1 0,-1-2 1,-3-3-1,0-1-124,0 1 0,-8 3 1,-1 1-1,-6 1 115,-3 0 1,4-1 0,-12 1 0,2-1 17,0 1 1,-7 8 0,7 4 0,0 4-229,-3 2 1,5 0 0,-6 2 0,2 4-143,3 6 1,3 2-1,4 3 1,2-1 130,2 5 1,8 3-1,0-2 1,7 5 3,3 2 0,3 1 1,-5 7-1,4 0 40,3-1 1,1 7 0,7 2 0,2 2 30,3 4 1,5-4 0,8 2-1,0 0-26,0-2 1,2 4 0,4-8 0,9-2 54,7-2 0,7 1 0,9-1 0,5-6 85,6-4 0,6 1 0,9-5 0,7-3-76,7-1 1,9-9 0,1-2-40,8-2 1,2-2 0,-44-5 0,0-2-1,2 1 1,1-2-46,-1 0 1,0-2-1,-3 0 1,0-2 0,-2-3-1,0 0 1,-1-1 0,0-1-40,46-13 0,-47 10 1,0-1-1,43-22 0,-6 1 1,-7-1 0,-5 0 0,-7-8 0,-20-4 0,-10-4 55,-10-2 1,-9-6-1,-6-3 1,-10 1-167,-12 0 1,-6 10-1,-21 2 1,-10-9 205,-10 1 0,14 29 0,-4 1 0,-5 2 0,0-1 0</inkml:trace>
  <inkml:trace contextRef="#ctx0" brushRef="#br0" timeOffset="53">1837 93 8392,'-71'-23'0,"0"1"0,-5-2 0,1 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6T09:22:07.364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59 326 8692,'21'-13'0,"0"-1"0,0-2 247,-1-1 0,-3-6 0,-1 2 0,-3-4-282,-3-3 1,-3 3-1,-2-1 1,-3 0-340,-2 2 289,-2 5 1,-5-1-52,-3 8 0,-5 1 0,-3 7 1,-3 3-1,-2 5-408,-2 7 544,-4 7 0,0 5 0,-3 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6T09:22:10.064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0 167 7835,'0'15'0,"0"1"0,0 0-226,0-1 0,3-2 194,1-2 0,7 0 1,2 1-1,0-2 27,1-4 0,-1-2 0,0-2 0,0 0 12,2-1 1,1 0 0,2-2 0,-1-1 29,1-2 0,-1-5 0,1-1 0,-1-2 11,-2-1 1,0-2 0,-5-1 0,-2 0-27,-3-2 1,0-1 0,-3 0 0,-1 0 11,-3 0 0,-1 2 0,-4 0 1,-2 1 23,-1 2 1,-3 1 0,1 3-102,-1 1 0,-2 3 1,0 1-1,1 3-236,0 2 1,1 0 278,0 2 0,1 2 0,-1 2 0</inkml:trace>
  <inkml:trace contextRef="#ctx0" brushRef="#br0" timeOffset="2088">417 167 7883,'-10'0'1360,"1"0"-1263,5 0-514,2 0 0,9 3 404,4-1 0,0 2 10,0-2 1,-2 2 3,1-2 1,-1 3 0,2-2-1,0 0 1,-1-1 0,1 3 12,0 0 1,-1-2-1,1 1-12,0 1 0,0 1 12,2 1 0,-2 1-22,4 1 1,-1-1 3,-2-1 0,2-1-8,1 0 0,-1 3-7,3 0 1,-2 1 3,0-1 1,0 1 0,0-1-19,-1-1 0,0 0 0,-1 0 37,0 0 0,-3-4 0,1 3 14,0 1 0,2-2-13,2 3 1,1 1 9,1 0 0,-1 0 72,-3-2-80,-1 2 0,-1-2 100,0 3-90,-1-6 0,2 4 18,1-3 0,-2 1-14,4 1 1,1-1 0,-1 0-12,2-1 0,-4 1-17,2-1 30,-6 0 0,4 1 1,-5-1 85,3 1 1,-1 0-39,1 1 0,-1 2 0,3 1-28,0 0 1,-5-3 0,1 0-7,1-1 0,-1 0-44,2 2 1,0 0 0,1 2-28,1-3 25,-3 0 66,0-2 1,-1 1-1,1 2 19,3 1 0,-6-2 176,0 1-159,-2-6-430,-2 2-219,0-5 315,-3 3 82,3-2 179,1 2 1,-18-6 0,-4-1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6T09:22:13.995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1104 1 8270,'-11'3'97,"-2"1"1,2 0 0,-4 0-145,1 1 1,1-2-67,-2 2 0,-2 1 0,-1 3-75,1-1 183,1-1 0,3-2 0,0 0-9,0 0 1,1-1 0,-1 2 18,0 1 1,-2 1-1,0-1-15,1-2 0,-1 1 1,0 3-103,-2 1 0,1 0 66,-1-2 1,0 1 0,0-2 29,2-1 1,2-2-1,0 1 278,0-1-241,-2 0 0,3 1 28,-1-1 1,0 1-149,-2 3 1,0 0 0,2 0 25,0-1 1,2 0-1,1 1 15,-2-2 0,2 2 27,-3-1 0,-1-1 72,-6 3 0,4-1 0,1 0 13,1 0 0,2-2-151,-1 2 1,-3 2 91,-1-2 1,1 2-1,1-2 22,-1 0 0,4-4 105,-3 5 0,2-3-20,-4 5 1,5-3-40,-1 3 0,4-5 1,0 2-64,0 0 1,3 0-1,-2-2 41,-2-2 1,0 2 0,-1-2 9,-2 2 0,0 0 1,-2 0 374,1-2 1,-1 5-237,0-1 0,0 1-85,2 2 1,6-5-228,0 3-366,2-6-277,-1 8-424,-1-6 1189,4 1 0,0-3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6T09:23:27.830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6127 418 8059,'-28'-34'0,"-3"-1"198,-5 1 0,-2 4 0,2 13 664,4 5 0,13 5 0,13 14-862,4 5 0,2 5 0,0 2 0</inkml:trace>
  <inkml:trace contextRef="#ctx0" brushRef="#br0" timeOffset="2346">5747 134 7943,'-48'-9'0,"1"-1"0,3-1-122,0 5 1,0 6 0,6 4-1,0 4 287,0 3 1,-9 2 0,-5 6 0,-7-1-147,-4 1 1,-15 3 0,2 1 0,-4 2-22,-5-2 1,1-2 0,-4-2 0,3 0 99,1 0 0,4 2 0,-9 2 0,-3 5-67,42-14 0,1 1 0,0 1 0,1 0 0,-2 2 0,1 2 0,2-1 1,1 0-60,-43 19 1,1-2-1,-5-3 1,2-1 59,3 2 0,-1 1 0,42-16 0,0-2 0,-46 17-5,4-2 1,5-1 0,8 7 0,0 0 172,1 0 0,-1 0 0,-2 2 1,-2 2-151,-3 2 0,8 3 1,7-3-126,3 7 1,2-3 0,8 0 0,2 1 0,2-3-11,-1 1 0,5-1 0,1-4 0,2 2 22,0-1 1,-3-3 0,5 0 0,-2 2 17,2 2 0,-7 9 1,1-5-1,-1 3 88,5-1 1,-2 1 0,-1 8 0,-1 2-20,-5 2 0,5 3 0,-5-5 0,-4 2-4,-4-2 1,-2-2 0,6-2-1,0 0 91,0 0 0,9 0 0,3 0 0,5 0-52,2-1 1,7 1 0,-1 0 0,0 0-45,3 0 1,2 2 0,6 0 0,-3 2-27,-1 0 1,0 0 0,6 11 0,0-2-120,0 1 1,4 3 0,-4 2-1,-6 0-1,-3 0 1,-1-1 0,6 1 0,-3 0 266,3 0 0,2-2 0,2-3-48,0-1 0,7 0 0,1 3 0,3-1-19,3-3 0,3-5 0,2 3 0,0 1 0,0-3-1,0 0 0,2 5 0,3-5 0,3 3-123,3 3 1,-5-5 0,7-1 0,1-2 31,3 0 1,2 1-1,0-8 1,0 1 0,0 0 1,0 0 0,0 0-1,2 0 35,4 0 1,-1 0-1,5 0 1,1 0-7,-1-1 0,3 1 0,4-2 0,-3-2-43,-1-3 1,2 1 0,8 4 0,2-3 10,-2-1 0,-2-7 0,0 7 0,2-1 12,3-1 0,5 6 1,-3-7-1,-1 3 6,0-1 0,7-5 0,-2 3-26,3-2 1,1 1-1,0-5 1,0 2 0,6-2-23,4-2 1,7-2-1,6 0 19,-2 0 0,10 0 0,-8 0 0,4 0 1,0 0 71,-8 0 0,4 0 1,-2 0-1,10 0 5,-40-19 1,1 0 0,0 0 0,1-1-1,-1 1 1,1-2 0,0 0 0,1 0-57,1-1 1,1 0 0,-2-2 0,1 1 0,3 2 0,1 0 0,1-2 0,0-1-39,1 0 1,0 0 0,0-1 0,1-1 0,0-2 0,0-1 0,-1 0 0,0 1 46,-3 0 1,1-1-1,5-2 1,0-1-1,-3 0 1,0 0-1,1 1 1,0-1 17,1-1 0,0 0 1,-3 3-1,-1-1 1,6-2-1,1-1 64,-3 1 1,-1 0-1,0-2 1,0 0 0,0 3-1,0-1 1,0 0-1,0-2-40,0 0 1,0-1 0,0-1 0,-1 0 0,0-1-1,0 0 1,-1 0 0,0 0-13,-1 0 1,-1 0 0,1 0-1,0 0 1,2 0 0,1 0-1,-1 0 1,0 0 0,-1 0-1,0 0 6,-1 0 1,-1 0 0,-2 0-1,-1 0 1,3 0 0,0 0-1,-1 0 1,1 0-22,0 0 0,0 0 0,-1 0 0,1 0 0,2-1 0,-1 0 0,-1-1 0,0-1-51,-1 1 1,-1-2 0,0-2 0,-1-1-1,45-1 1,0 0-28,0-1 0,0-3 0,-3 3 0,-1-1 32,-3-5 1,-7 4 0,1-1-1,-4-3 129,-2-2 1,6 0 0,2 2 0,0 3 31,1-3 0,5-8 0,-3-2 0,-1 1-77,-4 3 0,-4 2 0,-2 0 1,0 0-7,0 0 0,6 0 1,0 0-1,-2 1-87,-2-1 0,-4 0 0,-2 0 0,-5 0-14,-2 0 0,7 0 1,-2 0 53,3 0 0,-3 2 0,-1 2 0,3 3 0,2-3 84,2-2 0,-3-2 1,-1 2-1,-2 2-69,1 3 1,-3-1-1,1-4 1,3 2-318,2 3 307,-7-1 0,7-4 0,-7 3 26,1 1 1,6 2 0,-7-3 0,3 1 16,-1-2 1,1 5 0,5-3-24,1-2 0,7-2 0,1-2 0,0 3 0,0 1 34,-3 2 1,5 1-1,0-7 1,3 2-39,-1 4 0,-1-2 1,3 9-1,-1 2-32,1 2 0,-3-5 0,-1 1 1,1 2 10,-1 2 1,3-5 0,5 1 0,-1 0 22,-4-3 0,1 1 1,-5-7-1,-1 2 93,0-1 0,7-1 1,-3 0-1,7 3-116,-44 4 0,-1 1 0,47-10 0,-46 8 0,-1-1 1,47-9-71,-2 0 0,-44 10 1,-1-1-1,1 1 0,-1-1 1,0 1-1,0-1-13,46-9 0,-1 2 0,-2 0 0,-4 3 67,-7-1 1,-4-12 0,-2 8-1,-1-2 82,1-1 1,-6 1 0,-1-2 0,1-4 79,-3-3 0,-1 5 1,-9-4-1,-3-1-128,-3 1 1,-3-3 0,-5-6-1,1 0 36,-2 0 0,4-2 1,1-2-1,1-4-26,5-3 0,-5 1 0,1-5 1,-3 2-12,-4-1 1,-2-3 0,-4 0 0,-2 2 15,-2 3 0,-9-1 0,0-6 0,-6 0 18,-5 1 0,-7-1 0,1-2 0,-4-2 26,-2-3 1,6-1 0,1 2 0,-3-5-13,-2 1 0,4-7 0,3 7 0,1-3-116,5 1 1,0-1 0,0-6-1,-5 0-142,-2 0 0,-1 1 0,-7-1 0,0 0 140,0 0 0,0 0 0,0-2 0,-2-2 123,-5-2 0,-3 4 0,-9 6 1,0-1-45,0 1 1,0 0 0,2-4 0,2 3 78,3 3 0,-1-4 0,-6 5-142,0-5 1,0-2 0,0 0 0,0 0 0,0 1-19,0-1 0,-6 0 0,0 2 20,2 4 1,-5-8 0,1 7 0,-3 1 0,-3 1 24,-3 1 0,4 1 0,3-5 0,1 5-7,5 1 0,2 1 0,2 4 0,0-4-193,0-3 0,0 7 0,0-4 0,-2 2 4,-4-1 0,2-5 1,-9 6-1,-2 1 233,-2 3 1,-10 3 0,-5 1-1,-5 2 45,-8 3 1,-1 7 0,-9-1 0,1 4-10,-5 2 0,4 0 1,4 0-1,1 0-33,1 0 0,-12-6 1,2 0-1,-6 2-69,-7 2 1,-1 8 0,-3 0 0,47 17 0,-1-1-8,-2 1 0,1 0 0,-3-2 0,0 1 0,-4 2 0,-2 0 0,-1 0 0,-2-1-70,-4-2 0,-1 0 0,1 3 1,0 1-1,-6-1 0,0 0 1,-1 1-1,-1 1 98,-5-1 1,0 1 0,-3-1 0,-1 0-1,-1 3 1,0 1 0,0 0 0,-1-1 95,-1 1 1,-1-1-1,-4 2 1,-1 0-1,1 0 1,1 1-1,-1 1 1,1-1-174,1 0 1,1-1 0,-6 0-1,0 0 1,-1-1 0,0 1 0,-1 0-1,-2 1 105,0 0 1,-2 1 0,32 4 0,-1 0 0,0 0 0,-3-1 0,1-1 0,-1 1-31,1-1 1,0 2-1,0-1 1,-4 1 0,0-1-1,0 2 1,-1 0-1,0 2 1,0-1 0,-1-1-1,0 1 1,-1-1 0,0-1-1,0 1 1,0-1-49,1 0 0,-1 0 1,-1 0-1,-5 0 1,-3-1-1,1 2 1,-1 0-1,0 1 1,0 1-1,-4-1 1,0 1-1,-1 0-198,-3 1 1,-1 0 0,0 0-1,3 1 1,1 0 0,-1 2-1,-1 1 1,0 0 0,0 1 0,2-1-1,1-1 1,0 1 209,2-2 0,2 0 0,-1 0 0,3 2 0,0 1 0,0-1 0,5 0 0,1-1 0,0 1 62,3 1 0,0 1 0,1 0 0,3 1 0,2 0 0,1 1 0,-30 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6T09:47:11.709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1 138 12977,'67'-17'983,"19"4"-120,-6 9-852,-10 3 0,-15-2 1,1 0-36,36 0 1,-5 1 72,-33-1 1,0-1 0,24 1-19,-22 0 1,-1 0-1,21 0-36,22 0 0,-5 1 4,-34 0 1,-1 1-1,32 0-18,-40-1 0,1 0 0,38 1 78,-37 1 0,1 0 1,2 0-1,2-1-54,1 0 1,1-1-1,1 1 1,-1 0-27,-2-3 0,0 1 1,3 2-1,0 0 11,-1 0 1,0-1-1,-1 0 1,0-1 16,-1 2 0,0-1 1,2-1-1,1-1 65,2 0 1,0 1 0,3-1-1,1 0-95,0 1 1,2 0 0,-1 0-1,0 1-36,1 2 1,-2 0-1,-2 0 1,-1 0 27,-4 0 1,-1 0 0,1 0 0,0 0 135,2 0 0,-1 0 1,36 2-39,-38-1 1,-1 1-1,18-1-12,-21 1 1,0-1-1,20 0 13,-23-1 1,2 0-80,39 5 1,-35-2-1,3 1 62,-1 4 1,0 1 0,4-6-1,0 0 59,0 1 0,-2-1 1,35-1 8,-2-5 0,-27 1-209,24 2 0,-24 2 65,27 1 1,-28-1-960,25 5 0,-39-1 0,39 4 0,-25 0 0,28-1 596,-39-5 0,1-2 388,0 0 0,-2 0 0,28-2 0,-13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6T09:48:05.797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7 12756,'66'-3'-86,"-1"0"0,-14 2 0,-2 1-242,4 1 0,-1 1 0,47 5 254,-40-5 0,-1-1 583,19 2-465,-19-2 0,-4-2 820,-12 1-1446,19 0 254,-41-4 0,-12-1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6T09:48:08.051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0 148 13050,'66'-23'19,"0"1"1,-2 3-1,-1 2 1,3 4-1,0 3 12,-5 3 0,-1 1 0,1 1 0,0 0 43,1 2 1,0 0-1,-4 0 1,-1 1-156,1 2 0,-1 0-51,39 0-132,-41 1 1,-5-2-721,5-3 953,-13 3 1,-44-3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684739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customXml" Target="../ink/ink5.xml"/><Relationship Id="rId3" Type="http://schemas.openxmlformats.org/officeDocument/2006/relationships/image" Target="../media/image1.png"/><Relationship Id="rId7" Type="http://schemas.openxmlformats.org/officeDocument/2006/relationships/customXml" Target="../ink/ink2.xm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customXml" Target="../ink/ink3.xml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7.xml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customXml" Target="../ink/ink9.xml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13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openxmlformats.org/officeDocument/2006/relationships/customXml" Target="../ink/ink1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1.xml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customXml" Target="../ink/ink13.xml"/><Relationship Id="rId4" Type="http://schemas.openxmlformats.org/officeDocument/2006/relationships/customXml" Target="../ink/ink10.xml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.xml"/><Relationship Id="rId13" Type="http://schemas.openxmlformats.org/officeDocument/2006/relationships/image" Target="../media/image25.png"/><Relationship Id="rId18" Type="http://schemas.openxmlformats.org/officeDocument/2006/relationships/image" Target="../media/image27.png"/><Relationship Id="rId3" Type="http://schemas.openxmlformats.org/officeDocument/2006/relationships/image" Target="../media/image15.png"/><Relationship Id="rId7" Type="http://schemas.openxmlformats.org/officeDocument/2006/relationships/image" Target="../media/image22.png"/><Relationship Id="rId12" Type="http://schemas.openxmlformats.org/officeDocument/2006/relationships/customXml" Target="../ink/ink19.xml"/><Relationship Id="rId17" Type="http://schemas.openxmlformats.org/officeDocument/2006/relationships/customXml" Target="../ink/ink22.xml"/><Relationship Id="rId2" Type="http://schemas.openxmlformats.org/officeDocument/2006/relationships/notesSlide" Target="../notesSlides/notesSlide7.xml"/><Relationship Id="rId16" Type="http://schemas.openxmlformats.org/officeDocument/2006/relationships/customXml" Target="../ink/ink21.xml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6.xml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5" Type="http://schemas.openxmlformats.org/officeDocument/2006/relationships/image" Target="../media/image26.png"/><Relationship Id="rId10" Type="http://schemas.openxmlformats.org/officeDocument/2006/relationships/customXml" Target="../ink/ink18.xml"/><Relationship Id="rId19" Type="http://schemas.openxmlformats.org/officeDocument/2006/relationships/customXml" Target="../ink/ink23.xml"/><Relationship Id="rId4" Type="http://schemas.openxmlformats.org/officeDocument/2006/relationships/customXml" Target="../ink/ink15.xml"/><Relationship Id="rId9" Type="http://schemas.openxmlformats.org/officeDocument/2006/relationships/image" Target="../media/image23.png"/><Relationship Id="rId14" Type="http://schemas.openxmlformats.org/officeDocument/2006/relationships/customXml" Target="../ink/ink2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.xml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5.xml"/><Relationship Id="rId11" Type="http://schemas.openxmlformats.org/officeDocument/2006/relationships/image" Target="../media/image33.png"/><Relationship Id="rId5" Type="http://schemas.openxmlformats.org/officeDocument/2006/relationships/image" Target="../media/image30.png"/><Relationship Id="rId10" Type="http://schemas.openxmlformats.org/officeDocument/2006/relationships/customXml" Target="../ink/ink27.xml"/><Relationship Id="rId4" Type="http://schemas.openxmlformats.org/officeDocument/2006/relationships/customXml" Target="../ink/ink24.xml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0" y="2288771"/>
            <a:ext cx="12192000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0" i="0" u="none" strike="noStrike" cap="none">
                <a:solidFill>
                  <a:schemeClr val="accent5"/>
                </a:solidFill>
                <a:latin typeface="Arimo"/>
                <a:ea typeface="Arimo"/>
                <a:cs typeface="Arimo"/>
                <a:sym typeface="Arimo"/>
              </a:rPr>
              <a:t>Corrigé Série </a:t>
            </a:r>
            <a:r>
              <a:rPr lang="fr-FR" sz="3200" b="0" i="0" u="none" strike="noStrike" cap="none">
                <a:solidFill>
                  <a:srgbClr val="C00000"/>
                </a:solidFill>
                <a:latin typeface="Arimo"/>
                <a:ea typeface="Arimo"/>
                <a:cs typeface="Arimo"/>
                <a:sym typeface="Arimo"/>
              </a:rPr>
              <a:t>02</a:t>
            </a:r>
            <a:r>
              <a:rPr lang="fr-FR" sz="3200" b="0" i="0" u="none" strike="noStrike" cap="none">
                <a:solidFill>
                  <a:schemeClr val="accent5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0" i="0" u="none" strike="noStrike" cap="none">
                <a:solidFill>
                  <a:srgbClr val="212121"/>
                </a:solidFill>
                <a:latin typeface="Arimo"/>
                <a:ea typeface="Arimo"/>
                <a:cs typeface="Arimo"/>
                <a:sym typeface="Arimo"/>
              </a:rPr>
              <a:t>PB 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rgbClr val="21212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0" y="6459584"/>
            <a:ext cx="12192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 dirty="0" err="1">
                <a:solidFill>
                  <a:srgbClr val="7F7F7F"/>
                </a:solidFill>
                <a:latin typeface="Arimo"/>
                <a:ea typeface="Arimo"/>
                <a:cs typeface="Arimo"/>
                <a:sym typeface="Arimo"/>
              </a:rPr>
              <a:t>Renewable</a:t>
            </a:r>
            <a:r>
              <a:rPr lang="fr-FR" sz="1400" b="0" i="0" u="none" strike="noStrike" cap="none" dirty="0">
                <a:solidFill>
                  <a:srgbClr val="7F7F7F"/>
                </a:solidFill>
                <a:latin typeface="Arimo"/>
                <a:ea typeface="Arimo"/>
                <a:cs typeface="Arimo"/>
                <a:sym typeface="Arimo"/>
              </a:rPr>
              <a:t> Energies Cluster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7F7F7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4" name="Google Shape;85;p1">
            <a:extLst>
              <a:ext uri="{FF2B5EF4-FFF2-40B4-BE49-F238E27FC236}">
                <a16:creationId xmlns:a16="http://schemas.microsoft.com/office/drawing/2014/main" id="{F075D547-6B53-C794-4D04-DB4AA45C6A0C}"/>
              </a:ext>
            </a:extLst>
          </p:cNvPr>
          <p:cNvSpPr txBox="1"/>
          <p:nvPr/>
        </p:nvSpPr>
        <p:spPr>
          <a:xfrm>
            <a:off x="10333703" y="6459584"/>
            <a:ext cx="1858297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 sz="1200" b="0" i="0" u="none" strike="noStrike" cap="none" dirty="0">
                <a:solidFill>
                  <a:srgbClr val="7F7F7F"/>
                </a:solidFill>
                <a:latin typeface="Arimo"/>
                <a:ea typeface="Arimo"/>
                <a:cs typeface="Arimo"/>
                <a:sym typeface="Arimo"/>
              </a:rPr>
              <a:t>Jérôme Margueron</a:t>
            </a:r>
            <a:endParaRPr sz="12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7F7F7F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7F73785-2706-44E2-B424-DCEE0B5BF978}"/>
              </a:ext>
            </a:extLst>
          </p:cNvPr>
          <p:cNvSpPr txBox="1"/>
          <p:nvPr/>
        </p:nvSpPr>
        <p:spPr>
          <a:xfrm>
            <a:off x="6719761" y="170210"/>
            <a:ext cx="5236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400" i="0" dirty="0">
                <a:solidFill>
                  <a:schemeClr val="bg1">
                    <a:lumMod val="50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Série 06</a:t>
            </a:r>
          </a:p>
          <a:p>
            <a:pPr algn="ctr"/>
            <a:endParaRPr lang="fr-CH" sz="1400" dirty="0">
              <a:solidFill>
                <a:schemeClr val="bg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C89635F-5E13-4D07-8F6C-E73720640B77}"/>
              </a:ext>
            </a:extLst>
          </p:cNvPr>
          <p:cNvSpPr txBox="1"/>
          <p:nvPr/>
        </p:nvSpPr>
        <p:spPr>
          <a:xfrm>
            <a:off x="0" y="647621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400" i="0" dirty="0" err="1">
                <a:solidFill>
                  <a:schemeClr val="bg1">
                    <a:lumMod val="50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Renewable</a:t>
            </a:r>
            <a:r>
              <a:rPr lang="fr-CH" sz="1400" i="0" dirty="0">
                <a:solidFill>
                  <a:schemeClr val="bg1">
                    <a:lumMod val="50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Energies Cluster</a:t>
            </a:r>
          </a:p>
          <a:p>
            <a:pPr algn="ctr"/>
            <a:endParaRPr lang="fr-CH" sz="1400" dirty="0">
              <a:solidFill>
                <a:schemeClr val="bg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B250C99-5090-46B2-909A-D9A7CF4A2233}"/>
              </a:ext>
            </a:extLst>
          </p:cNvPr>
          <p:cNvSpPr txBox="1"/>
          <p:nvPr/>
        </p:nvSpPr>
        <p:spPr>
          <a:xfrm>
            <a:off x="185650" y="186836"/>
            <a:ext cx="5236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i="0" dirty="0">
                <a:solidFill>
                  <a:schemeClr val="bg1">
                    <a:lumMod val="50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Physique du bâtiment </a:t>
            </a:r>
            <a:r>
              <a:rPr lang="fr-CH" sz="1400" i="0" dirty="0">
                <a:solidFill>
                  <a:srgbClr val="C0000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</a:t>
            </a:r>
          </a:p>
          <a:p>
            <a:endParaRPr lang="fr-CH" sz="1400" dirty="0">
              <a:solidFill>
                <a:schemeClr val="bg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363BB6D-46A9-DB64-DD85-53C33F502860}"/>
              </a:ext>
            </a:extLst>
          </p:cNvPr>
          <p:cNvSpPr txBox="1"/>
          <p:nvPr/>
        </p:nvSpPr>
        <p:spPr>
          <a:xfrm>
            <a:off x="272688" y="710056"/>
            <a:ext cx="578565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 startAt="3"/>
            </a:pP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Formules</a:t>
            </a:r>
          </a:p>
          <a:p>
            <a:pPr marL="342900" lvl="2" indent="-342900">
              <a:buAutoNum type="alphaUcPeriod" startAt="3"/>
            </a:pPr>
            <a:endParaRPr lang="fr-CH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8" indent="-342900">
              <a:buFont typeface="Arial" panose="020B0604020202020204" pitchFamily="34" charset="0"/>
              <a:buChar char="•"/>
            </a:pPr>
            <a:r>
              <a:rPr lang="fr-FR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h = 90° − φ       </a:t>
            </a:r>
            <a:r>
              <a:rPr lang="fr-FR" sz="1600" dirty="0">
                <a:latin typeface="+mj-lt"/>
                <a:ea typeface="Cambria Math" panose="02040503050406030204" pitchFamily="18" charset="0"/>
              </a:rPr>
              <a:t>, où </a:t>
            </a:r>
            <a:r>
              <a:rPr lang="fr-FR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φ </a:t>
            </a:r>
            <a:r>
              <a:rPr lang="fr-FR" sz="1600" dirty="0">
                <a:latin typeface="+mj-lt"/>
                <a:ea typeface="Cambria Math" panose="02040503050406030204" pitchFamily="18" charset="0"/>
              </a:rPr>
              <a:t>est la latitude</a:t>
            </a:r>
            <a:br>
              <a:rPr lang="fr-FR" sz="1600" dirty="0"/>
            </a:br>
            <a:br>
              <a:rPr lang="fr-FR" sz="1600" dirty="0"/>
            </a:b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340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25553" y="593248"/>
            <a:ext cx="3676178" cy="2835752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"/>
          <p:cNvSpPr txBox="1"/>
          <p:nvPr/>
        </p:nvSpPr>
        <p:spPr>
          <a:xfrm>
            <a:off x="6719761" y="170210"/>
            <a:ext cx="52367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7F7F7F"/>
                </a:solidFill>
                <a:latin typeface="Arimo"/>
                <a:ea typeface="Arimo"/>
                <a:cs typeface="Arimo"/>
                <a:sym typeface="Arimo"/>
              </a:rPr>
              <a:t>Série 02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7F7F7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92" name="Google Shape;92;p2"/>
          <p:cNvSpPr txBox="1"/>
          <p:nvPr/>
        </p:nvSpPr>
        <p:spPr>
          <a:xfrm>
            <a:off x="185650" y="186836"/>
            <a:ext cx="52367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7F7F7F"/>
                </a:solidFill>
                <a:latin typeface="Arimo"/>
                <a:ea typeface="Arimo"/>
                <a:cs typeface="Arimo"/>
                <a:sym typeface="Arimo"/>
              </a:rPr>
              <a:t>Physique du bâtiment </a:t>
            </a:r>
            <a:r>
              <a:rPr lang="fr-FR" sz="1400" b="0" i="0" u="none" strike="noStrike" cap="none">
                <a:solidFill>
                  <a:srgbClr val="C00000"/>
                </a:solidFill>
                <a:latin typeface="Arimo"/>
                <a:ea typeface="Arimo"/>
                <a:cs typeface="Arimo"/>
                <a:sym typeface="Arimo"/>
              </a:rPr>
              <a:t>I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7F7F7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93" name="Google Shape;93;p2"/>
          <p:cNvSpPr txBox="1"/>
          <p:nvPr/>
        </p:nvSpPr>
        <p:spPr>
          <a:xfrm>
            <a:off x="272688" y="710056"/>
            <a:ext cx="5811085" cy="4093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lphaUcPeriod"/>
            </a:pPr>
            <a:r>
              <a:rPr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Questions</a:t>
            </a:r>
            <a:endParaRPr/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fr-FR" sz="1600" b="0" i="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zénith est la direction située à la verticale du lieu (vers le haut). Le nadir est la direction opposée. </a:t>
            </a:r>
            <a:br>
              <a:rPr lang="fr-FR" sz="1600" b="0" i="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600" b="0" i="0" u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fr-FR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Aux </a:t>
            </a:r>
            <a:r>
              <a:rPr lang="fr-FR" sz="1600" b="0" i="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équinoxes, le Soleil se lève à 06h00 à l'est et se couche à 18h00 à l'ouest, heure solaire vraie (ceci en faisant abstraction de tout obstacle bouchant l'horizon et de tout effet optique dû à la présence de l'atmosphère). En prenant pour convention que l’azimut 0° correspond au Nord (en comptant dans le sens des aiguilles d’une montre), l’azimut de l’est est à 90° et celui de l’ouest à 270°. </a:t>
            </a:r>
            <a:br>
              <a:rPr lang="fr-FR" sz="1600" b="0" i="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FR" sz="1600" b="0" i="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jour et la nuit durent le même temps (12h).</a:t>
            </a:r>
            <a:br>
              <a:rPr lang="fr-FR" sz="1600" b="0" i="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600" b="0" i="0" u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33510" y="3566263"/>
            <a:ext cx="3172858" cy="2756058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 txBox="1"/>
          <p:nvPr/>
        </p:nvSpPr>
        <p:spPr>
          <a:xfrm>
            <a:off x="0" y="6459584"/>
            <a:ext cx="12192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i="0">
                <a:solidFill>
                  <a:srgbClr val="7F7F7F"/>
                </a:solidFill>
                <a:latin typeface="Arimo"/>
                <a:ea typeface="Arimo"/>
                <a:cs typeface="Arimo"/>
                <a:sym typeface="Arimo"/>
              </a:rPr>
              <a:t>Renewable Energies Cluster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7F7F7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" name="Google Shape;85;p1">
            <a:extLst>
              <a:ext uri="{FF2B5EF4-FFF2-40B4-BE49-F238E27FC236}">
                <a16:creationId xmlns:a16="http://schemas.microsoft.com/office/drawing/2014/main" id="{F64B0F41-AAE9-19B0-FD79-3014E6143992}"/>
              </a:ext>
            </a:extLst>
          </p:cNvPr>
          <p:cNvSpPr txBox="1"/>
          <p:nvPr/>
        </p:nvSpPr>
        <p:spPr>
          <a:xfrm>
            <a:off x="10333703" y="6459584"/>
            <a:ext cx="1858297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 sz="1200" b="0" i="0" u="none" strike="noStrike" cap="none" dirty="0">
                <a:solidFill>
                  <a:srgbClr val="7F7F7F"/>
                </a:solidFill>
                <a:latin typeface="Arimo"/>
                <a:ea typeface="Arimo"/>
                <a:cs typeface="Arimo"/>
                <a:sym typeface="Arimo"/>
              </a:rPr>
              <a:t>Jérôme Margueron</a:t>
            </a:r>
            <a:endParaRPr sz="12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7F7F7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19CAB4F-9E54-A34F-6677-B8F582BD31AA}"/>
                  </a:ext>
                </a:extLst>
              </p14:cNvPr>
              <p14:cNvContentPartPr/>
              <p14:nvPr/>
            </p14:nvContentPartPr>
            <p14:xfrm>
              <a:off x="9189913" y="4394189"/>
              <a:ext cx="190080" cy="323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19CAB4F-9E54-A34F-6677-B8F582BD31A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59313" y="4363263"/>
                <a:ext cx="251280" cy="3844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F47E641-0662-56D7-310B-566D87D1E6C5}"/>
                  </a:ext>
                </a:extLst>
              </p14:cNvPr>
              <p14:cNvContentPartPr/>
              <p14:nvPr/>
            </p14:nvContentPartPr>
            <p14:xfrm>
              <a:off x="9220153" y="4271789"/>
              <a:ext cx="182880" cy="102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F47E641-0662-56D7-310B-566D87D1E6C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89193" y="4240829"/>
                <a:ext cx="24408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7342522-5AD3-3823-A937-F58EAC9CABD1}"/>
                  </a:ext>
                </a:extLst>
              </p14:cNvPr>
              <p14:cNvContentPartPr/>
              <p14:nvPr/>
            </p14:nvContentPartPr>
            <p14:xfrm>
              <a:off x="8287033" y="4616309"/>
              <a:ext cx="76680" cy="117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7342522-5AD3-3823-A937-F58EAC9CABD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256433" y="4585709"/>
                <a:ext cx="13788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1CD26D6-F711-5C8C-99B0-7E91C6535423}"/>
                  </a:ext>
                </a:extLst>
              </p14:cNvPr>
              <p14:cNvContentPartPr/>
              <p14:nvPr/>
            </p14:nvContentPartPr>
            <p14:xfrm>
              <a:off x="9721167" y="4659520"/>
              <a:ext cx="487440" cy="2682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1CD26D6-F711-5C8C-99B0-7E91C653542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690567" y="4628920"/>
                <a:ext cx="549000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D243078-D212-BFB2-0ADE-F27643A6BF81}"/>
                  </a:ext>
                </a:extLst>
              </p14:cNvPr>
              <p14:cNvContentPartPr/>
              <p14:nvPr/>
            </p14:nvContentPartPr>
            <p14:xfrm>
              <a:off x="7873647" y="4677880"/>
              <a:ext cx="397440" cy="2059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D243078-D212-BFB2-0ADE-F27643A6BF8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843047" y="4647280"/>
                <a:ext cx="459000" cy="267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/>
          <p:nvPr/>
        </p:nvSpPr>
        <p:spPr>
          <a:xfrm>
            <a:off x="6719761" y="170210"/>
            <a:ext cx="52367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i="0">
                <a:solidFill>
                  <a:srgbClr val="7F7F7F"/>
                </a:solidFill>
                <a:latin typeface="Arimo"/>
                <a:ea typeface="Arimo"/>
                <a:cs typeface="Arimo"/>
                <a:sym typeface="Arimo"/>
              </a:rPr>
              <a:t>Série 02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7F7F7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01" name="Google Shape;101;p3"/>
          <p:cNvSpPr txBox="1"/>
          <p:nvPr/>
        </p:nvSpPr>
        <p:spPr>
          <a:xfrm>
            <a:off x="185650" y="186836"/>
            <a:ext cx="52367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i="0">
                <a:solidFill>
                  <a:srgbClr val="7F7F7F"/>
                </a:solidFill>
                <a:latin typeface="Arimo"/>
                <a:ea typeface="Arimo"/>
                <a:cs typeface="Arimo"/>
                <a:sym typeface="Arimo"/>
              </a:rPr>
              <a:t>Physique du bâtiment </a:t>
            </a:r>
            <a:r>
              <a:rPr lang="fr-FR" sz="1400" i="0">
                <a:solidFill>
                  <a:srgbClr val="C00000"/>
                </a:solidFill>
                <a:latin typeface="Arimo"/>
                <a:ea typeface="Arimo"/>
                <a:cs typeface="Arimo"/>
                <a:sym typeface="Arimo"/>
              </a:rPr>
              <a:t>I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7F7F7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02" name="Google Shape;102;p3"/>
          <p:cNvSpPr txBox="1"/>
          <p:nvPr/>
        </p:nvSpPr>
        <p:spPr>
          <a:xfrm>
            <a:off x="272688" y="710056"/>
            <a:ext cx="5811085" cy="2092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 startAt="3"/>
            </a:pPr>
            <a:r>
              <a:rPr lang="fr-FR" sz="1600" b="0" i="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variation totale du solstice d'hiver au solstice d'été est de 2 · 23,45°, soit 46,9°. Elle est indépendante du lieu uniquement entre les cercles polaires et les tropiques (latitude entre 23,45° et 66,55° et entre -23,45° et -66,55°).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3"/>
          <p:cNvSpPr txBox="1"/>
          <p:nvPr/>
        </p:nvSpPr>
        <p:spPr>
          <a:xfrm>
            <a:off x="7459320" y="839303"/>
            <a:ext cx="129461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Lausanne (46°)</a:t>
            </a:r>
            <a:endParaRPr/>
          </a:p>
        </p:txBody>
      </p:sp>
      <p:sp>
        <p:nvSpPr>
          <p:cNvPr id="104" name="Google Shape;104;p3"/>
          <p:cNvSpPr txBox="1"/>
          <p:nvPr/>
        </p:nvSpPr>
        <p:spPr>
          <a:xfrm>
            <a:off x="9786974" y="811749"/>
            <a:ext cx="20193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H</a:t>
            </a:r>
            <a:r>
              <a:rPr lang="fr-FR" sz="1400" baseline="-2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équinoxe</a:t>
            </a:r>
            <a:r>
              <a:rPr lang="fr-FR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= 90° - 46° = 44°</a:t>
            </a:r>
            <a:endParaRPr/>
          </a:p>
        </p:txBody>
      </p:sp>
      <p:cxnSp>
        <p:nvCxnSpPr>
          <p:cNvPr id="105" name="Google Shape;105;p3"/>
          <p:cNvCxnSpPr/>
          <p:nvPr/>
        </p:nvCxnSpPr>
        <p:spPr>
          <a:xfrm>
            <a:off x="9618792" y="969115"/>
            <a:ext cx="231174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06" name="Google Shape;106;p3"/>
          <p:cNvCxnSpPr/>
          <p:nvPr/>
        </p:nvCxnSpPr>
        <p:spPr>
          <a:xfrm rot="10800000">
            <a:off x="8091870" y="1599821"/>
            <a:ext cx="0" cy="136550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07" name="Google Shape;107;p3"/>
          <p:cNvCxnSpPr/>
          <p:nvPr/>
        </p:nvCxnSpPr>
        <p:spPr>
          <a:xfrm>
            <a:off x="7160198" y="2623949"/>
            <a:ext cx="1930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108" name="Google Shape;108;p3"/>
          <p:cNvCxnSpPr/>
          <p:nvPr/>
        </p:nvCxnSpPr>
        <p:spPr>
          <a:xfrm rot="10800000">
            <a:off x="8308277" y="1647796"/>
            <a:ext cx="0" cy="1024128"/>
          </a:xfrm>
          <a:prstGeom prst="straightConnector1">
            <a:avLst/>
          </a:prstGeom>
          <a:noFill/>
          <a:ln w="9525" cap="flat" cmpd="sng">
            <a:solidFill>
              <a:srgbClr val="FF00FF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09" name="Google Shape;109;p3"/>
          <p:cNvCxnSpPr/>
          <p:nvPr/>
        </p:nvCxnSpPr>
        <p:spPr>
          <a:xfrm rot="10800000">
            <a:off x="8535329" y="1855851"/>
            <a:ext cx="0" cy="1024128"/>
          </a:xfrm>
          <a:prstGeom prst="straightConnector1">
            <a:avLst/>
          </a:prstGeom>
          <a:noFill/>
          <a:ln w="9525" cap="flat" cmpd="sng">
            <a:solidFill>
              <a:srgbClr val="FF00FF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10" name="Google Shape;110;p3"/>
          <p:cNvSpPr txBox="1"/>
          <p:nvPr/>
        </p:nvSpPr>
        <p:spPr>
          <a:xfrm>
            <a:off x="8968145" y="1919162"/>
            <a:ext cx="115724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fr-FR" sz="1400" baseline="-2500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hiver</a:t>
            </a:r>
            <a:r>
              <a:rPr lang="fr-FR" sz="140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 = 21°</a:t>
            </a:r>
            <a:endParaRPr sz="1400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8502309" y="1472607"/>
            <a:ext cx="93167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fr-FR" sz="1400" baseline="-2500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été</a:t>
            </a:r>
            <a:r>
              <a:rPr lang="fr-FR" sz="140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 = 67°</a:t>
            </a:r>
            <a:endParaRPr sz="1400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"/>
          <p:cNvSpPr txBox="1"/>
          <p:nvPr/>
        </p:nvSpPr>
        <p:spPr>
          <a:xfrm>
            <a:off x="6862165" y="2385259"/>
            <a:ext cx="2908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 txBox="1"/>
          <p:nvPr/>
        </p:nvSpPr>
        <p:spPr>
          <a:xfrm>
            <a:off x="9070668" y="2390251"/>
            <a:ext cx="2908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/>
          <p:cNvSpPr txBox="1"/>
          <p:nvPr/>
        </p:nvSpPr>
        <p:spPr>
          <a:xfrm>
            <a:off x="10238678" y="1715760"/>
            <a:ext cx="1720033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fr-FR" sz="1400" baseline="-25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max</a:t>
            </a:r>
            <a:r>
              <a:rPr lang="fr-FR" sz="1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= 67°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fr-FR" sz="1400" baseline="-25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min</a:t>
            </a:r>
            <a:r>
              <a:rPr lang="fr-FR" sz="1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= 21°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      Δh</a:t>
            </a:r>
            <a:r>
              <a:rPr lang="fr-FR" sz="1400" b="0" i="0" baseline="-25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max</a:t>
            </a:r>
            <a:r>
              <a:rPr lang="fr-FR" sz="1400" b="0" i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= 46,9°</a:t>
            </a:r>
            <a:endParaRPr sz="1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5" name="Google Shape;115;p3"/>
          <p:cNvCxnSpPr/>
          <p:nvPr/>
        </p:nvCxnSpPr>
        <p:spPr>
          <a:xfrm>
            <a:off x="10349632" y="2471350"/>
            <a:ext cx="181331" cy="0"/>
          </a:xfrm>
          <a:prstGeom prst="straightConnector1">
            <a:avLst/>
          </a:prstGeom>
          <a:noFill/>
          <a:ln w="9525" cap="flat" cmpd="sng">
            <a:solidFill>
              <a:srgbClr val="0070C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16" name="Google Shape;116;p3"/>
          <p:cNvSpPr txBox="1"/>
          <p:nvPr/>
        </p:nvSpPr>
        <p:spPr>
          <a:xfrm>
            <a:off x="7183839" y="3680157"/>
            <a:ext cx="225014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Cercle tropique (&lt; 23,45°)</a:t>
            </a:r>
            <a:endParaRPr/>
          </a:p>
        </p:txBody>
      </p:sp>
      <p:sp>
        <p:nvSpPr>
          <p:cNvPr id="117" name="Google Shape;117;p3"/>
          <p:cNvSpPr txBox="1"/>
          <p:nvPr/>
        </p:nvSpPr>
        <p:spPr>
          <a:xfrm>
            <a:off x="9849966" y="3678206"/>
            <a:ext cx="217985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Equateur: h</a:t>
            </a:r>
            <a:r>
              <a:rPr lang="fr-FR" sz="1400" baseline="-2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équinoxe</a:t>
            </a:r>
            <a:r>
              <a:rPr lang="fr-FR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= 90°</a:t>
            </a:r>
            <a:endParaRPr/>
          </a:p>
        </p:txBody>
      </p:sp>
      <p:cxnSp>
        <p:nvCxnSpPr>
          <p:cNvPr id="118" name="Google Shape;118;p3"/>
          <p:cNvCxnSpPr/>
          <p:nvPr/>
        </p:nvCxnSpPr>
        <p:spPr>
          <a:xfrm>
            <a:off x="9681784" y="3835572"/>
            <a:ext cx="231174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19" name="Google Shape;119;p3"/>
          <p:cNvCxnSpPr/>
          <p:nvPr/>
        </p:nvCxnSpPr>
        <p:spPr>
          <a:xfrm rot="10800000">
            <a:off x="8120921" y="4671915"/>
            <a:ext cx="0" cy="136550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0" name="Google Shape;120;p3"/>
          <p:cNvCxnSpPr/>
          <p:nvPr/>
        </p:nvCxnSpPr>
        <p:spPr>
          <a:xfrm>
            <a:off x="7189249" y="5696043"/>
            <a:ext cx="1930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121" name="Google Shape;121;p3"/>
          <p:cNvCxnSpPr/>
          <p:nvPr/>
        </p:nvCxnSpPr>
        <p:spPr>
          <a:xfrm rot="10800000">
            <a:off x="8337328" y="4719890"/>
            <a:ext cx="0" cy="1024128"/>
          </a:xfrm>
          <a:prstGeom prst="straightConnector1">
            <a:avLst/>
          </a:prstGeom>
          <a:noFill/>
          <a:ln w="9525" cap="flat" cmpd="sng">
            <a:solidFill>
              <a:srgbClr val="FF00FF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22" name="Google Shape;122;p3"/>
          <p:cNvSpPr txBox="1"/>
          <p:nvPr/>
        </p:nvSpPr>
        <p:spPr>
          <a:xfrm>
            <a:off x="8508765" y="4544701"/>
            <a:ext cx="129709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fr-FR" sz="1400" baseline="-2500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hiver</a:t>
            </a:r>
            <a:r>
              <a:rPr lang="fr-FR" sz="140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 = 66,55°</a:t>
            </a:r>
            <a:endParaRPr sz="1400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3"/>
          <p:cNvSpPr txBox="1"/>
          <p:nvPr/>
        </p:nvSpPr>
        <p:spPr>
          <a:xfrm>
            <a:off x="6692485" y="4544701"/>
            <a:ext cx="122468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fr-FR" sz="1400" baseline="-2500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été</a:t>
            </a:r>
            <a:r>
              <a:rPr lang="fr-FR" sz="140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 = 66,55°</a:t>
            </a:r>
            <a:endParaRPr sz="1400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3"/>
          <p:cNvSpPr txBox="1"/>
          <p:nvPr/>
        </p:nvSpPr>
        <p:spPr>
          <a:xfrm>
            <a:off x="6891216" y="5457353"/>
            <a:ext cx="2908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3"/>
          <p:cNvSpPr txBox="1"/>
          <p:nvPr/>
        </p:nvSpPr>
        <p:spPr>
          <a:xfrm>
            <a:off x="9099719" y="5462345"/>
            <a:ext cx="2908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3"/>
          <p:cNvSpPr txBox="1"/>
          <p:nvPr/>
        </p:nvSpPr>
        <p:spPr>
          <a:xfrm>
            <a:off x="10238678" y="4779481"/>
            <a:ext cx="1720033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fr-FR" sz="1400" baseline="-25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max</a:t>
            </a:r>
            <a:r>
              <a:rPr lang="fr-FR" sz="1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= 90°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fr-FR" sz="1400" baseline="-25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min</a:t>
            </a:r>
            <a:r>
              <a:rPr lang="fr-FR" sz="1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= 66,55°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      Δh</a:t>
            </a:r>
            <a:r>
              <a:rPr lang="fr-FR" sz="1400" b="0" i="0" baseline="-25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max</a:t>
            </a:r>
            <a:r>
              <a:rPr lang="fr-FR" sz="1400" b="0" i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= 23,45°</a:t>
            </a:r>
            <a:endParaRPr sz="1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7" name="Google Shape;127;p3"/>
          <p:cNvCxnSpPr/>
          <p:nvPr/>
        </p:nvCxnSpPr>
        <p:spPr>
          <a:xfrm>
            <a:off x="10349632" y="5535071"/>
            <a:ext cx="181331" cy="0"/>
          </a:xfrm>
          <a:prstGeom prst="straightConnector1">
            <a:avLst/>
          </a:prstGeom>
          <a:noFill/>
          <a:ln w="9525" cap="flat" cmpd="sng">
            <a:solidFill>
              <a:srgbClr val="0070C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8" name="Google Shape;128;p3"/>
          <p:cNvCxnSpPr/>
          <p:nvPr/>
        </p:nvCxnSpPr>
        <p:spPr>
          <a:xfrm rot="10800000">
            <a:off x="7904512" y="4719890"/>
            <a:ext cx="0" cy="1024128"/>
          </a:xfrm>
          <a:prstGeom prst="straightConnector1">
            <a:avLst/>
          </a:prstGeom>
          <a:noFill/>
          <a:ln w="9525" cap="flat" cmpd="sng">
            <a:solidFill>
              <a:srgbClr val="FF00FF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29" name="Google Shape;129;p3"/>
          <p:cNvSpPr txBox="1"/>
          <p:nvPr/>
        </p:nvSpPr>
        <p:spPr>
          <a:xfrm>
            <a:off x="985941" y="3680157"/>
            <a:ext cx="225014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Cercle polaire (&gt; 66,55°)</a:t>
            </a:r>
            <a:endParaRPr/>
          </a:p>
        </p:txBody>
      </p:sp>
      <p:sp>
        <p:nvSpPr>
          <p:cNvPr id="130" name="Google Shape;130;p3"/>
          <p:cNvSpPr txBox="1"/>
          <p:nvPr/>
        </p:nvSpPr>
        <p:spPr>
          <a:xfrm>
            <a:off x="3652068" y="3678206"/>
            <a:ext cx="217985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Pôle nord: h</a:t>
            </a:r>
            <a:r>
              <a:rPr lang="fr-FR" sz="1400" baseline="-2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équinoxe</a:t>
            </a:r>
            <a:r>
              <a:rPr lang="fr-FR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= 0°</a:t>
            </a:r>
            <a:endParaRPr/>
          </a:p>
        </p:txBody>
      </p:sp>
      <p:cxnSp>
        <p:nvCxnSpPr>
          <p:cNvPr id="131" name="Google Shape;131;p3"/>
          <p:cNvCxnSpPr/>
          <p:nvPr/>
        </p:nvCxnSpPr>
        <p:spPr>
          <a:xfrm>
            <a:off x="3483886" y="3835572"/>
            <a:ext cx="231174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2" name="Google Shape;132;p3"/>
          <p:cNvCxnSpPr/>
          <p:nvPr/>
        </p:nvCxnSpPr>
        <p:spPr>
          <a:xfrm rot="10800000">
            <a:off x="1923023" y="4671915"/>
            <a:ext cx="0" cy="136550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3" name="Google Shape;133;p3"/>
          <p:cNvCxnSpPr/>
          <p:nvPr/>
        </p:nvCxnSpPr>
        <p:spPr>
          <a:xfrm>
            <a:off x="991351" y="5696043"/>
            <a:ext cx="1930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134" name="Google Shape;134;p3"/>
          <p:cNvCxnSpPr/>
          <p:nvPr/>
        </p:nvCxnSpPr>
        <p:spPr>
          <a:xfrm rot="10800000">
            <a:off x="2389547" y="4967570"/>
            <a:ext cx="0" cy="1024128"/>
          </a:xfrm>
          <a:prstGeom prst="straightConnector1">
            <a:avLst/>
          </a:prstGeom>
          <a:noFill/>
          <a:ln w="9525" cap="flat" cmpd="sng">
            <a:solidFill>
              <a:srgbClr val="FF00FF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5" name="Google Shape;135;p3"/>
          <p:cNvSpPr txBox="1"/>
          <p:nvPr/>
        </p:nvSpPr>
        <p:spPr>
          <a:xfrm>
            <a:off x="2816100" y="5989246"/>
            <a:ext cx="122467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fr-FR" sz="1400" baseline="-2500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hiver</a:t>
            </a:r>
            <a:r>
              <a:rPr lang="fr-FR" sz="140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 = -23,45°</a:t>
            </a:r>
            <a:endParaRPr sz="1400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3"/>
          <p:cNvSpPr txBox="1"/>
          <p:nvPr/>
        </p:nvSpPr>
        <p:spPr>
          <a:xfrm>
            <a:off x="2816099" y="5046890"/>
            <a:ext cx="116793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fr-FR" sz="1400" baseline="-2500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été</a:t>
            </a:r>
            <a:r>
              <a:rPr lang="fr-FR" sz="140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 = 23,45°</a:t>
            </a:r>
            <a:endParaRPr sz="1400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3"/>
          <p:cNvSpPr txBox="1"/>
          <p:nvPr/>
        </p:nvSpPr>
        <p:spPr>
          <a:xfrm>
            <a:off x="693318" y="5457353"/>
            <a:ext cx="2908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3"/>
          <p:cNvSpPr txBox="1"/>
          <p:nvPr/>
        </p:nvSpPr>
        <p:spPr>
          <a:xfrm>
            <a:off x="2901821" y="5462345"/>
            <a:ext cx="2908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3"/>
          <p:cNvSpPr txBox="1"/>
          <p:nvPr/>
        </p:nvSpPr>
        <p:spPr>
          <a:xfrm>
            <a:off x="4040780" y="4779481"/>
            <a:ext cx="1720033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fr-FR" sz="1400" baseline="-25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max</a:t>
            </a:r>
            <a:r>
              <a:rPr lang="fr-FR" sz="1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= 23,45°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fr-FR" sz="1400" baseline="-25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min</a:t>
            </a:r>
            <a:r>
              <a:rPr lang="fr-FR" sz="1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= 0°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      Δh</a:t>
            </a:r>
            <a:r>
              <a:rPr lang="fr-FR" sz="1400" b="0" i="0" baseline="-25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max</a:t>
            </a:r>
            <a:r>
              <a:rPr lang="fr-FR" sz="1400" b="0" i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= 23,45°</a:t>
            </a:r>
            <a:endParaRPr sz="1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0" name="Google Shape;140;p3"/>
          <p:cNvCxnSpPr/>
          <p:nvPr/>
        </p:nvCxnSpPr>
        <p:spPr>
          <a:xfrm>
            <a:off x="4151734" y="5535071"/>
            <a:ext cx="181331" cy="0"/>
          </a:xfrm>
          <a:prstGeom prst="straightConnector1">
            <a:avLst/>
          </a:prstGeom>
          <a:noFill/>
          <a:ln w="9525" cap="flat" cmpd="sng">
            <a:solidFill>
              <a:srgbClr val="0070C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41" name="Google Shape;141;p3"/>
          <p:cNvCxnSpPr/>
          <p:nvPr/>
        </p:nvCxnSpPr>
        <p:spPr>
          <a:xfrm>
            <a:off x="2387111" y="5400388"/>
            <a:ext cx="0" cy="1024128"/>
          </a:xfrm>
          <a:prstGeom prst="straightConnector1">
            <a:avLst/>
          </a:prstGeom>
          <a:noFill/>
          <a:ln w="9525" cap="flat" cmpd="sng">
            <a:solidFill>
              <a:srgbClr val="FF00FF"/>
            </a:solidFill>
            <a:prstDash val="lgDash"/>
            <a:miter lim="800000"/>
            <a:headEnd type="none" w="sm" len="sm"/>
            <a:tailEnd type="triangle" w="med" len="med"/>
          </a:ln>
        </p:spPr>
      </p:cxnSp>
      <p:sp>
        <p:nvSpPr>
          <p:cNvPr id="142" name="Google Shape;142;p3"/>
          <p:cNvSpPr txBox="1"/>
          <p:nvPr/>
        </p:nvSpPr>
        <p:spPr>
          <a:xfrm>
            <a:off x="0" y="6459584"/>
            <a:ext cx="12192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i="0">
                <a:solidFill>
                  <a:srgbClr val="7F7F7F"/>
                </a:solidFill>
                <a:latin typeface="Arimo"/>
                <a:ea typeface="Arimo"/>
                <a:cs typeface="Arimo"/>
                <a:sym typeface="Arimo"/>
              </a:rPr>
              <a:t>Renewable Energies Cluster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7F7F7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" name="Google Shape;85;p1">
            <a:extLst>
              <a:ext uri="{FF2B5EF4-FFF2-40B4-BE49-F238E27FC236}">
                <a16:creationId xmlns:a16="http://schemas.microsoft.com/office/drawing/2014/main" id="{09955328-291A-13A9-3D83-173CA220533C}"/>
              </a:ext>
            </a:extLst>
          </p:cNvPr>
          <p:cNvSpPr txBox="1"/>
          <p:nvPr/>
        </p:nvSpPr>
        <p:spPr>
          <a:xfrm>
            <a:off x="10333703" y="6459584"/>
            <a:ext cx="1858297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 sz="1200" b="0" i="0" u="none" strike="noStrike" cap="none" dirty="0">
                <a:solidFill>
                  <a:srgbClr val="7F7F7F"/>
                </a:solidFill>
                <a:latin typeface="Arimo"/>
                <a:ea typeface="Arimo"/>
                <a:cs typeface="Arimo"/>
                <a:sym typeface="Arimo"/>
              </a:rPr>
              <a:t>Jérôme Margueron</a:t>
            </a:r>
            <a:endParaRPr sz="12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7F7F7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9931007-7DEE-91A2-07E5-8BC341B5F72B}"/>
                  </a:ext>
                </a:extLst>
              </p14:cNvPr>
              <p14:cNvContentPartPr/>
              <p14:nvPr/>
            </p14:nvContentPartPr>
            <p14:xfrm>
              <a:off x="6198290" y="502664"/>
              <a:ext cx="6029280" cy="30733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9931007-7DEE-91A2-07E5-8BC341B5F7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67690" y="472064"/>
                <a:ext cx="6090840" cy="3134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"/>
          <p:cNvSpPr txBox="1"/>
          <p:nvPr/>
        </p:nvSpPr>
        <p:spPr>
          <a:xfrm>
            <a:off x="272688" y="710056"/>
            <a:ext cx="5811085" cy="4832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UcPeriod" startAt="2"/>
            </a:pPr>
            <a:r>
              <a:rPr lang="fr-FR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Problèmes</a:t>
            </a:r>
            <a:endParaRPr dirty="0"/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/>
            </a:pPr>
            <a:r>
              <a:rPr lang="fr-FR" sz="16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détermine tout d'abord la latitude du lieu : </a:t>
            </a:r>
            <a:br>
              <a:rPr lang="fr-FR" sz="16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fr-FR" sz="16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FR" sz="16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sait qu'à midi vrai, aux équinoxes : δ = 0. </a:t>
            </a:r>
            <a:br>
              <a:rPr lang="fr-FR" sz="16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FR" sz="16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a donc : h = 90 − φ →  φ = 90 − h. </a:t>
            </a:r>
            <a:br>
              <a:rPr lang="fr-FR" sz="16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FR" sz="16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 nous regardons le diagramme stéréographique donné, on peut lire que la hauteur du Soleil pour le 21 mars à 12h00 vaut 38° et par conséquent la latitude φ = 90 − 38 = 52°. </a:t>
            </a:r>
            <a:br>
              <a:rPr lang="fr-FR" sz="16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fr-FR" sz="16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FR" sz="16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 connaissant deux éléments du tableau de données (encadrés sur les figures à droite), on peut déterminer en suivant les traits pleins la position du Soleil (un point) sur la projection stéréographique et, à partir de là, déduire les autres paramètres en suivant la ligne pointillée pour compléter le tableau avec les valeurs manquantes, encerclées sur les diagrammes. </a:t>
            </a:r>
            <a:br>
              <a:rPr lang="fr-FR" sz="16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600" b="0" i="0" u="none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4"/>
          <p:cNvSpPr txBox="1"/>
          <p:nvPr/>
        </p:nvSpPr>
        <p:spPr>
          <a:xfrm>
            <a:off x="6719761" y="170210"/>
            <a:ext cx="52367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i="0">
                <a:solidFill>
                  <a:srgbClr val="7F7F7F"/>
                </a:solidFill>
                <a:latin typeface="Arimo"/>
                <a:ea typeface="Arimo"/>
                <a:cs typeface="Arimo"/>
                <a:sym typeface="Arimo"/>
              </a:rPr>
              <a:t>Série 02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7F7F7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49" name="Google Shape;149;p4"/>
          <p:cNvSpPr txBox="1"/>
          <p:nvPr/>
        </p:nvSpPr>
        <p:spPr>
          <a:xfrm>
            <a:off x="185650" y="186836"/>
            <a:ext cx="52367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i="0">
                <a:solidFill>
                  <a:srgbClr val="7F7F7F"/>
                </a:solidFill>
                <a:latin typeface="Arimo"/>
                <a:ea typeface="Arimo"/>
                <a:cs typeface="Arimo"/>
                <a:sym typeface="Arimo"/>
              </a:rPr>
              <a:t>Physique du bâtiment </a:t>
            </a:r>
            <a:r>
              <a:rPr lang="fr-FR" sz="1400" i="0">
                <a:solidFill>
                  <a:srgbClr val="C00000"/>
                </a:solidFill>
                <a:latin typeface="Arimo"/>
                <a:ea typeface="Arimo"/>
                <a:cs typeface="Arimo"/>
                <a:sym typeface="Arimo"/>
              </a:rPr>
              <a:t>I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7F7F7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150" name="Google Shape;15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5789" y="657439"/>
            <a:ext cx="5635705" cy="5686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00414" y="874948"/>
            <a:ext cx="2775366" cy="2592152"/>
          </a:xfrm>
          <a:prstGeom prst="rect">
            <a:avLst/>
          </a:prstGeom>
          <a:noFill/>
          <a:ln>
            <a:noFill/>
          </a:ln>
          <a:effectLst>
            <a:outerShdw dist="63500" sx="1000" sy="1000" algn="ctr" rotWithShape="0">
              <a:srgbClr val="000000"/>
            </a:outerShdw>
          </a:effectLst>
        </p:spPr>
      </p:pic>
      <p:sp>
        <p:nvSpPr>
          <p:cNvPr id="152" name="Google Shape;152;p4"/>
          <p:cNvSpPr/>
          <p:nvPr/>
        </p:nvSpPr>
        <p:spPr>
          <a:xfrm rot="10800000">
            <a:off x="6588031" y="542116"/>
            <a:ext cx="2750085" cy="2071608"/>
          </a:xfrm>
          <a:prstGeom prst="arc">
            <a:avLst>
              <a:gd name="adj1" fmla="val 18288684"/>
              <a:gd name="adj2" fmla="val 21009873"/>
            </a:avLst>
          </a:prstGeom>
          <a:noFill/>
          <a:ln w="1905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3" name="Google Shape;153;p4"/>
          <p:cNvCxnSpPr/>
          <p:nvPr/>
        </p:nvCxnSpPr>
        <p:spPr>
          <a:xfrm flipH="1">
            <a:off x="6930390" y="2503170"/>
            <a:ext cx="407670" cy="457200"/>
          </a:xfrm>
          <a:prstGeom prst="straightConnector1">
            <a:avLst/>
          </a:prstGeom>
          <a:noFill/>
          <a:ln w="19050" cap="flat" cmpd="sng">
            <a:solidFill>
              <a:srgbClr val="0070C0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154" name="Google Shape;154;p4"/>
          <p:cNvSpPr/>
          <p:nvPr/>
        </p:nvSpPr>
        <p:spPr>
          <a:xfrm>
            <a:off x="6543675" y="3051810"/>
            <a:ext cx="312420" cy="154305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4"/>
          <p:cNvSpPr/>
          <p:nvPr/>
        </p:nvSpPr>
        <p:spPr>
          <a:xfrm>
            <a:off x="7186156" y="1637918"/>
            <a:ext cx="497344" cy="858902"/>
          </a:xfrm>
          <a:custGeom>
            <a:avLst/>
            <a:gdLst/>
            <a:ahLst/>
            <a:cxnLst/>
            <a:rect l="l" t="t" r="r" b="b"/>
            <a:pathLst>
              <a:path w="497344" h="858902" extrusionOk="0">
                <a:moveTo>
                  <a:pt x="162064" y="858902"/>
                </a:moveTo>
                <a:cubicBezTo>
                  <a:pt x="143014" y="842180"/>
                  <a:pt x="123964" y="825459"/>
                  <a:pt x="103644" y="795402"/>
                </a:cubicBezTo>
                <a:cubicBezTo>
                  <a:pt x="83324" y="765345"/>
                  <a:pt x="57077" y="719625"/>
                  <a:pt x="40144" y="678562"/>
                </a:cubicBezTo>
                <a:cubicBezTo>
                  <a:pt x="23211" y="637499"/>
                  <a:pt x="7124" y="595165"/>
                  <a:pt x="2044" y="549022"/>
                </a:cubicBezTo>
                <a:cubicBezTo>
                  <a:pt x="-3036" y="502879"/>
                  <a:pt x="2044" y="444882"/>
                  <a:pt x="9664" y="401702"/>
                </a:cubicBezTo>
                <a:cubicBezTo>
                  <a:pt x="17284" y="358522"/>
                  <a:pt x="29137" y="328465"/>
                  <a:pt x="47764" y="289942"/>
                </a:cubicBezTo>
                <a:cubicBezTo>
                  <a:pt x="66391" y="251419"/>
                  <a:pt x="92214" y="204852"/>
                  <a:pt x="121424" y="170562"/>
                </a:cubicBezTo>
                <a:cubicBezTo>
                  <a:pt x="150634" y="136272"/>
                  <a:pt x="192121" y="106215"/>
                  <a:pt x="223024" y="84202"/>
                </a:cubicBezTo>
                <a:cubicBezTo>
                  <a:pt x="253927" y="62189"/>
                  <a:pt x="276364" y="51605"/>
                  <a:pt x="306844" y="38482"/>
                </a:cubicBezTo>
                <a:cubicBezTo>
                  <a:pt x="337324" y="25359"/>
                  <a:pt x="374154" y="11812"/>
                  <a:pt x="405904" y="5462"/>
                </a:cubicBezTo>
                <a:cubicBezTo>
                  <a:pt x="437654" y="-888"/>
                  <a:pt x="467499" y="-253"/>
                  <a:pt x="497344" y="382"/>
                </a:cubicBezTo>
              </a:path>
            </a:pathLst>
          </a:custGeom>
          <a:noFill/>
          <a:ln w="19050" cap="flat" cmpd="sng">
            <a:solidFill>
              <a:srgbClr val="0070C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4"/>
          <p:cNvSpPr/>
          <p:nvPr/>
        </p:nvSpPr>
        <p:spPr>
          <a:xfrm>
            <a:off x="7815580" y="1577920"/>
            <a:ext cx="182880" cy="12134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4"/>
          <p:cNvSpPr/>
          <p:nvPr/>
        </p:nvSpPr>
        <p:spPr>
          <a:xfrm>
            <a:off x="7363460" y="2265680"/>
            <a:ext cx="111760" cy="104140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4"/>
          <p:cNvSpPr/>
          <p:nvPr/>
        </p:nvSpPr>
        <p:spPr>
          <a:xfrm>
            <a:off x="7338060" y="2373630"/>
            <a:ext cx="51435" cy="131445"/>
          </a:xfrm>
          <a:custGeom>
            <a:avLst/>
            <a:gdLst/>
            <a:ahLst/>
            <a:cxnLst/>
            <a:rect l="l" t="t" r="r" b="b"/>
            <a:pathLst>
              <a:path w="36195" h="131445" extrusionOk="0">
                <a:moveTo>
                  <a:pt x="36195" y="0"/>
                </a:moveTo>
                <a:cubicBezTo>
                  <a:pt x="28733" y="41434"/>
                  <a:pt x="21272" y="82868"/>
                  <a:pt x="15240" y="104775"/>
                </a:cubicBezTo>
                <a:cubicBezTo>
                  <a:pt x="9208" y="126682"/>
                  <a:pt x="4604" y="129063"/>
                  <a:pt x="0" y="131445"/>
                </a:cubicBezTo>
              </a:path>
            </a:pathLst>
          </a:custGeom>
          <a:noFill/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4"/>
          <p:cNvSpPr/>
          <p:nvPr/>
        </p:nvSpPr>
        <p:spPr>
          <a:xfrm rot="-1740000">
            <a:off x="6671723" y="1778631"/>
            <a:ext cx="96076" cy="236863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4"/>
          <p:cNvSpPr/>
          <p:nvPr/>
        </p:nvSpPr>
        <p:spPr>
          <a:xfrm>
            <a:off x="10960100" y="2204720"/>
            <a:ext cx="274320" cy="386080"/>
          </a:xfrm>
          <a:custGeom>
            <a:avLst/>
            <a:gdLst/>
            <a:ahLst/>
            <a:cxnLst/>
            <a:rect l="l" t="t" r="r" b="b"/>
            <a:pathLst>
              <a:path w="274320" h="386080" extrusionOk="0">
                <a:moveTo>
                  <a:pt x="274320" y="386080"/>
                </a:moveTo>
                <a:cubicBezTo>
                  <a:pt x="261408" y="357928"/>
                  <a:pt x="248497" y="329777"/>
                  <a:pt x="233680" y="302260"/>
                </a:cubicBezTo>
                <a:cubicBezTo>
                  <a:pt x="218863" y="274743"/>
                  <a:pt x="203623" y="247650"/>
                  <a:pt x="185420" y="220980"/>
                </a:cubicBezTo>
                <a:cubicBezTo>
                  <a:pt x="167217" y="194310"/>
                  <a:pt x="144357" y="166793"/>
                  <a:pt x="124460" y="142240"/>
                </a:cubicBezTo>
                <a:cubicBezTo>
                  <a:pt x="104563" y="117687"/>
                  <a:pt x="86783" y="97367"/>
                  <a:pt x="66040" y="73660"/>
                </a:cubicBezTo>
                <a:cubicBezTo>
                  <a:pt x="45297" y="49953"/>
                  <a:pt x="22648" y="24976"/>
                  <a:pt x="0" y="0"/>
                </a:cubicBezTo>
              </a:path>
            </a:pathLst>
          </a:custGeom>
          <a:noFill/>
          <a:ln w="19050" cap="flat" cmpd="sng">
            <a:solidFill>
              <a:srgbClr val="0070C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4"/>
          <p:cNvSpPr/>
          <p:nvPr/>
        </p:nvSpPr>
        <p:spPr>
          <a:xfrm>
            <a:off x="11231880" y="2590800"/>
            <a:ext cx="172720" cy="88900"/>
          </a:xfrm>
          <a:custGeom>
            <a:avLst/>
            <a:gdLst/>
            <a:ahLst/>
            <a:cxnLst/>
            <a:rect l="l" t="t" r="r" b="b"/>
            <a:pathLst>
              <a:path w="172720" h="88900" extrusionOk="0">
                <a:moveTo>
                  <a:pt x="0" y="0"/>
                </a:moveTo>
                <a:cubicBezTo>
                  <a:pt x="25400" y="10371"/>
                  <a:pt x="50800" y="20743"/>
                  <a:pt x="71120" y="30480"/>
                </a:cubicBezTo>
                <a:cubicBezTo>
                  <a:pt x="91440" y="40217"/>
                  <a:pt x="104987" y="48683"/>
                  <a:pt x="121920" y="58420"/>
                </a:cubicBezTo>
                <a:cubicBezTo>
                  <a:pt x="138853" y="68157"/>
                  <a:pt x="155786" y="78528"/>
                  <a:pt x="172720" y="88900"/>
                </a:cubicBezTo>
              </a:path>
            </a:pathLst>
          </a:custGeom>
          <a:noFill/>
          <a:ln w="1905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4"/>
          <p:cNvSpPr/>
          <p:nvPr/>
        </p:nvSpPr>
        <p:spPr>
          <a:xfrm>
            <a:off x="10441940" y="1187987"/>
            <a:ext cx="922337" cy="1405353"/>
          </a:xfrm>
          <a:custGeom>
            <a:avLst/>
            <a:gdLst/>
            <a:ahLst/>
            <a:cxnLst/>
            <a:rect l="l" t="t" r="r" b="b"/>
            <a:pathLst>
              <a:path w="922337" h="1405353" extrusionOk="0">
                <a:moveTo>
                  <a:pt x="792480" y="1405353"/>
                </a:moveTo>
                <a:lnTo>
                  <a:pt x="822960" y="1336773"/>
                </a:lnTo>
                <a:cubicBezTo>
                  <a:pt x="835237" y="1309256"/>
                  <a:pt x="854287" y="1271156"/>
                  <a:pt x="866140" y="1240253"/>
                </a:cubicBezTo>
                <a:cubicBezTo>
                  <a:pt x="877993" y="1209350"/>
                  <a:pt x="887307" y="1177176"/>
                  <a:pt x="894080" y="1151353"/>
                </a:cubicBezTo>
                <a:cubicBezTo>
                  <a:pt x="900853" y="1125530"/>
                  <a:pt x="902547" y="1111983"/>
                  <a:pt x="906780" y="1085313"/>
                </a:cubicBezTo>
                <a:cubicBezTo>
                  <a:pt x="911013" y="1058643"/>
                  <a:pt x="916940" y="1018850"/>
                  <a:pt x="919480" y="991333"/>
                </a:cubicBezTo>
                <a:cubicBezTo>
                  <a:pt x="922020" y="963816"/>
                  <a:pt x="922867" y="945190"/>
                  <a:pt x="922020" y="920213"/>
                </a:cubicBezTo>
                <a:cubicBezTo>
                  <a:pt x="921173" y="895236"/>
                  <a:pt x="917363" y="866873"/>
                  <a:pt x="914400" y="841473"/>
                </a:cubicBezTo>
                <a:cubicBezTo>
                  <a:pt x="911437" y="816073"/>
                  <a:pt x="908473" y="790673"/>
                  <a:pt x="904240" y="767813"/>
                </a:cubicBezTo>
                <a:cubicBezTo>
                  <a:pt x="900007" y="744953"/>
                  <a:pt x="895773" y="727596"/>
                  <a:pt x="889000" y="704313"/>
                </a:cubicBezTo>
                <a:cubicBezTo>
                  <a:pt x="882227" y="681030"/>
                  <a:pt x="872490" y="652666"/>
                  <a:pt x="863600" y="628113"/>
                </a:cubicBezTo>
                <a:cubicBezTo>
                  <a:pt x="854710" y="603560"/>
                  <a:pt x="846243" y="581970"/>
                  <a:pt x="835660" y="556993"/>
                </a:cubicBezTo>
                <a:cubicBezTo>
                  <a:pt x="825077" y="532016"/>
                  <a:pt x="811530" y="501113"/>
                  <a:pt x="800100" y="478253"/>
                </a:cubicBezTo>
                <a:cubicBezTo>
                  <a:pt x="788670" y="455393"/>
                  <a:pt x="780627" y="441846"/>
                  <a:pt x="767080" y="419833"/>
                </a:cubicBezTo>
                <a:cubicBezTo>
                  <a:pt x="753533" y="397820"/>
                  <a:pt x="736600" y="369456"/>
                  <a:pt x="718820" y="346173"/>
                </a:cubicBezTo>
                <a:cubicBezTo>
                  <a:pt x="701040" y="322890"/>
                  <a:pt x="680720" y="300030"/>
                  <a:pt x="660400" y="280133"/>
                </a:cubicBezTo>
                <a:cubicBezTo>
                  <a:pt x="640080" y="260236"/>
                  <a:pt x="618490" y="244150"/>
                  <a:pt x="596900" y="226793"/>
                </a:cubicBezTo>
                <a:cubicBezTo>
                  <a:pt x="575310" y="209436"/>
                  <a:pt x="552450" y="191656"/>
                  <a:pt x="530860" y="175993"/>
                </a:cubicBezTo>
                <a:cubicBezTo>
                  <a:pt x="509270" y="160330"/>
                  <a:pt x="493183" y="148476"/>
                  <a:pt x="467360" y="132813"/>
                </a:cubicBezTo>
                <a:cubicBezTo>
                  <a:pt x="441537" y="117150"/>
                  <a:pt x="405130" y="95983"/>
                  <a:pt x="375920" y="82013"/>
                </a:cubicBezTo>
                <a:cubicBezTo>
                  <a:pt x="346710" y="68043"/>
                  <a:pt x="325543" y="59153"/>
                  <a:pt x="292100" y="48993"/>
                </a:cubicBezTo>
                <a:cubicBezTo>
                  <a:pt x="258657" y="38833"/>
                  <a:pt x="206587" y="27826"/>
                  <a:pt x="175260" y="21053"/>
                </a:cubicBezTo>
                <a:cubicBezTo>
                  <a:pt x="143933" y="14280"/>
                  <a:pt x="126153" y="11740"/>
                  <a:pt x="104140" y="8353"/>
                </a:cubicBezTo>
                <a:cubicBezTo>
                  <a:pt x="82127" y="4966"/>
                  <a:pt x="60537" y="2003"/>
                  <a:pt x="43180" y="733"/>
                </a:cubicBezTo>
                <a:cubicBezTo>
                  <a:pt x="25823" y="-537"/>
                  <a:pt x="12911" y="98"/>
                  <a:pt x="0" y="733"/>
                </a:cubicBezTo>
              </a:path>
            </a:pathLst>
          </a:custGeom>
          <a:noFill/>
          <a:ln w="19050" cap="flat" cmpd="sng">
            <a:solidFill>
              <a:srgbClr val="0070C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p4"/>
          <p:cNvPicPr preferRelativeResize="0"/>
          <p:nvPr/>
        </p:nvPicPr>
        <p:blipFill rotWithShape="1">
          <a:blip r:embed="rId5">
            <a:alphaModFix/>
          </a:blip>
          <a:srcRect r="3641"/>
          <a:stretch/>
        </p:blipFill>
        <p:spPr>
          <a:xfrm>
            <a:off x="285400" y="5309703"/>
            <a:ext cx="5798373" cy="979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4"/>
          <p:cNvSpPr txBox="1"/>
          <p:nvPr/>
        </p:nvSpPr>
        <p:spPr>
          <a:xfrm>
            <a:off x="7764451" y="1543754"/>
            <a:ext cx="495912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42</a:t>
            </a:r>
            <a:r>
              <a:rPr lang="fr-FR" sz="6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°</a:t>
            </a:r>
            <a:endParaRPr/>
          </a:p>
        </p:txBody>
      </p:sp>
      <p:sp>
        <p:nvSpPr>
          <p:cNvPr id="165" name="Google Shape;165;p4"/>
          <p:cNvSpPr txBox="1"/>
          <p:nvPr/>
        </p:nvSpPr>
        <p:spPr>
          <a:xfrm>
            <a:off x="6514131" y="3021240"/>
            <a:ext cx="49591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223</a:t>
            </a:r>
            <a:r>
              <a:rPr lang="fr-FR" sz="8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°</a:t>
            </a:r>
            <a:endParaRPr/>
          </a:p>
        </p:txBody>
      </p:sp>
      <p:sp>
        <p:nvSpPr>
          <p:cNvPr id="166" name="Google Shape;166;p4"/>
          <p:cNvSpPr/>
          <p:nvPr/>
        </p:nvSpPr>
        <p:spPr>
          <a:xfrm>
            <a:off x="8458200" y="838200"/>
            <a:ext cx="575310" cy="19812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4"/>
          <p:cNvSpPr/>
          <p:nvPr/>
        </p:nvSpPr>
        <p:spPr>
          <a:xfrm>
            <a:off x="10416857" y="1101627"/>
            <a:ext cx="149860" cy="93247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4"/>
          <p:cNvSpPr/>
          <p:nvPr/>
        </p:nvSpPr>
        <p:spPr>
          <a:xfrm>
            <a:off x="11438890" y="2647143"/>
            <a:ext cx="233680" cy="119552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4"/>
          <p:cNvSpPr/>
          <p:nvPr/>
        </p:nvSpPr>
        <p:spPr>
          <a:xfrm rot="-2040000">
            <a:off x="11269169" y="2397064"/>
            <a:ext cx="267280" cy="75744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4"/>
          <p:cNvSpPr/>
          <p:nvPr/>
        </p:nvSpPr>
        <p:spPr>
          <a:xfrm>
            <a:off x="6665594" y="4533900"/>
            <a:ext cx="2051686" cy="880921"/>
          </a:xfrm>
          <a:custGeom>
            <a:avLst/>
            <a:gdLst/>
            <a:ahLst/>
            <a:cxnLst/>
            <a:rect l="l" t="t" r="r" b="b"/>
            <a:pathLst>
              <a:path w="2042160" h="858061" extrusionOk="0">
                <a:moveTo>
                  <a:pt x="0" y="7620"/>
                </a:moveTo>
                <a:cubicBezTo>
                  <a:pt x="28892" y="82232"/>
                  <a:pt x="57785" y="156845"/>
                  <a:pt x="91440" y="228600"/>
                </a:cubicBezTo>
                <a:cubicBezTo>
                  <a:pt x="125095" y="300355"/>
                  <a:pt x="163830" y="378460"/>
                  <a:pt x="201930" y="438150"/>
                </a:cubicBezTo>
                <a:cubicBezTo>
                  <a:pt x="240030" y="497840"/>
                  <a:pt x="276225" y="546100"/>
                  <a:pt x="320040" y="586740"/>
                </a:cubicBezTo>
                <a:cubicBezTo>
                  <a:pt x="363855" y="627380"/>
                  <a:pt x="418465" y="653415"/>
                  <a:pt x="464820" y="681990"/>
                </a:cubicBezTo>
                <a:cubicBezTo>
                  <a:pt x="511175" y="710565"/>
                  <a:pt x="553720" y="735965"/>
                  <a:pt x="598170" y="758190"/>
                </a:cubicBezTo>
                <a:cubicBezTo>
                  <a:pt x="642620" y="780415"/>
                  <a:pt x="665480" y="798830"/>
                  <a:pt x="731520" y="815340"/>
                </a:cubicBezTo>
                <a:cubicBezTo>
                  <a:pt x="797560" y="831850"/>
                  <a:pt x="920115" y="853440"/>
                  <a:pt x="994410" y="857250"/>
                </a:cubicBezTo>
                <a:cubicBezTo>
                  <a:pt x="1068705" y="861060"/>
                  <a:pt x="1115060" y="850900"/>
                  <a:pt x="1177290" y="838200"/>
                </a:cubicBezTo>
                <a:cubicBezTo>
                  <a:pt x="1239520" y="825500"/>
                  <a:pt x="1310005" y="800735"/>
                  <a:pt x="1367790" y="781050"/>
                </a:cubicBezTo>
                <a:cubicBezTo>
                  <a:pt x="1425575" y="761365"/>
                  <a:pt x="1471930" y="748030"/>
                  <a:pt x="1524000" y="720090"/>
                </a:cubicBezTo>
                <a:cubicBezTo>
                  <a:pt x="1576070" y="692150"/>
                  <a:pt x="1631315" y="654050"/>
                  <a:pt x="1680210" y="613410"/>
                </a:cubicBezTo>
                <a:cubicBezTo>
                  <a:pt x="1729105" y="572770"/>
                  <a:pt x="1777365" y="527685"/>
                  <a:pt x="1817370" y="476250"/>
                </a:cubicBezTo>
                <a:cubicBezTo>
                  <a:pt x="1857375" y="424815"/>
                  <a:pt x="1889760" y="367665"/>
                  <a:pt x="1920240" y="304800"/>
                </a:cubicBezTo>
                <a:cubicBezTo>
                  <a:pt x="1950720" y="241935"/>
                  <a:pt x="1979930" y="149860"/>
                  <a:pt x="2000250" y="99060"/>
                </a:cubicBezTo>
                <a:cubicBezTo>
                  <a:pt x="2020570" y="48260"/>
                  <a:pt x="2031365" y="24130"/>
                  <a:pt x="2042160" y="0"/>
                </a:cubicBezTo>
              </a:path>
            </a:pathLst>
          </a:custGeom>
          <a:noFill/>
          <a:ln w="19050" cap="flat" cmpd="sng">
            <a:solidFill>
              <a:srgbClr val="0070C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4"/>
          <p:cNvSpPr/>
          <p:nvPr/>
        </p:nvSpPr>
        <p:spPr>
          <a:xfrm>
            <a:off x="6319520" y="4465320"/>
            <a:ext cx="325120" cy="122721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4"/>
          <p:cNvSpPr/>
          <p:nvPr/>
        </p:nvSpPr>
        <p:spPr>
          <a:xfrm>
            <a:off x="7684770" y="4255309"/>
            <a:ext cx="761061" cy="827231"/>
          </a:xfrm>
          <a:custGeom>
            <a:avLst/>
            <a:gdLst/>
            <a:ahLst/>
            <a:cxnLst/>
            <a:rect l="l" t="t" r="r" b="b"/>
            <a:pathLst>
              <a:path w="761061" h="827231" extrusionOk="0">
                <a:moveTo>
                  <a:pt x="754380" y="827231"/>
                </a:moveTo>
                <a:cubicBezTo>
                  <a:pt x="756761" y="810086"/>
                  <a:pt x="759143" y="792941"/>
                  <a:pt x="760095" y="770081"/>
                </a:cubicBezTo>
                <a:cubicBezTo>
                  <a:pt x="761047" y="747221"/>
                  <a:pt x="761682" y="714836"/>
                  <a:pt x="760095" y="690071"/>
                </a:cubicBezTo>
                <a:cubicBezTo>
                  <a:pt x="758508" y="665306"/>
                  <a:pt x="754380" y="641176"/>
                  <a:pt x="750570" y="621491"/>
                </a:cubicBezTo>
                <a:cubicBezTo>
                  <a:pt x="746760" y="601806"/>
                  <a:pt x="742950" y="589106"/>
                  <a:pt x="737235" y="571961"/>
                </a:cubicBezTo>
                <a:cubicBezTo>
                  <a:pt x="731520" y="554816"/>
                  <a:pt x="724217" y="538623"/>
                  <a:pt x="716280" y="518621"/>
                </a:cubicBezTo>
                <a:cubicBezTo>
                  <a:pt x="708342" y="498618"/>
                  <a:pt x="701357" y="475758"/>
                  <a:pt x="689610" y="451946"/>
                </a:cubicBezTo>
                <a:cubicBezTo>
                  <a:pt x="677862" y="428133"/>
                  <a:pt x="657225" y="395748"/>
                  <a:pt x="645795" y="375746"/>
                </a:cubicBezTo>
                <a:cubicBezTo>
                  <a:pt x="634365" y="355743"/>
                  <a:pt x="629285" y="345266"/>
                  <a:pt x="621030" y="331931"/>
                </a:cubicBezTo>
                <a:cubicBezTo>
                  <a:pt x="612775" y="318596"/>
                  <a:pt x="606107" y="308753"/>
                  <a:pt x="596265" y="295736"/>
                </a:cubicBezTo>
                <a:cubicBezTo>
                  <a:pt x="586423" y="282719"/>
                  <a:pt x="572452" y="265891"/>
                  <a:pt x="561975" y="253826"/>
                </a:cubicBezTo>
                <a:cubicBezTo>
                  <a:pt x="551497" y="241761"/>
                  <a:pt x="533400" y="223346"/>
                  <a:pt x="533400" y="223346"/>
                </a:cubicBezTo>
                <a:cubicBezTo>
                  <a:pt x="522288" y="211916"/>
                  <a:pt x="508000" y="196676"/>
                  <a:pt x="495300" y="185246"/>
                </a:cubicBezTo>
                <a:cubicBezTo>
                  <a:pt x="482600" y="173816"/>
                  <a:pt x="471170" y="165243"/>
                  <a:pt x="457200" y="154766"/>
                </a:cubicBezTo>
                <a:cubicBezTo>
                  <a:pt x="443230" y="144289"/>
                  <a:pt x="430212" y="134128"/>
                  <a:pt x="411480" y="122381"/>
                </a:cubicBezTo>
                <a:cubicBezTo>
                  <a:pt x="392748" y="110634"/>
                  <a:pt x="366078" y="95711"/>
                  <a:pt x="344805" y="84281"/>
                </a:cubicBezTo>
                <a:cubicBezTo>
                  <a:pt x="323532" y="72851"/>
                  <a:pt x="302895" y="61738"/>
                  <a:pt x="283845" y="53801"/>
                </a:cubicBezTo>
                <a:cubicBezTo>
                  <a:pt x="264795" y="45864"/>
                  <a:pt x="250507" y="42371"/>
                  <a:pt x="230505" y="36656"/>
                </a:cubicBezTo>
                <a:cubicBezTo>
                  <a:pt x="210502" y="30941"/>
                  <a:pt x="184467" y="23956"/>
                  <a:pt x="163830" y="19511"/>
                </a:cubicBezTo>
                <a:cubicBezTo>
                  <a:pt x="143193" y="15066"/>
                  <a:pt x="129540" y="13161"/>
                  <a:pt x="106680" y="9986"/>
                </a:cubicBezTo>
                <a:cubicBezTo>
                  <a:pt x="83820" y="6811"/>
                  <a:pt x="44450" y="1731"/>
                  <a:pt x="26670" y="461"/>
                </a:cubicBezTo>
                <a:cubicBezTo>
                  <a:pt x="8890" y="-809"/>
                  <a:pt x="4445" y="778"/>
                  <a:pt x="0" y="2366"/>
                </a:cubicBezTo>
              </a:path>
            </a:pathLst>
          </a:custGeom>
          <a:noFill/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4"/>
          <p:cNvSpPr/>
          <p:nvPr/>
        </p:nvSpPr>
        <p:spPr>
          <a:xfrm>
            <a:off x="7681595" y="4183380"/>
            <a:ext cx="132080" cy="76200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4"/>
          <p:cNvSpPr/>
          <p:nvPr/>
        </p:nvSpPr>
        <p:spPr>
          <a:xfrm>
            <a:off x="8715375" y="4471035"/>
            <a:ext cx="316230" cy="112748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4"/>
          <p:cNvSpPr/>
          <p:nvPr/>
        </p:nvSpPr>
        <p:spPr>
          <a:xfrm>
            <a:off x="8332470" y="4985385"/>
            <a:ext cx="104775" cy="95250"/>
          </a:xfrm>
          <a:custGeom>
            <a:avLst/>
            <a:gdLst/>
            <a:ahLst/>
            <a:cxnLst/>
            <a:rect l="l" t="t" r="r" b="b"/>
            <a:pathLst>
              <a:path w="104775" h="95250" extrusionOk="0">
                <a:moveTo>
                  <a:pt x="104775" y="95250"/>
                </a:moveTo>
                <a:cubicBezTo>
                  <a:pt x="90328" y="80168"/>
                  <a:pt x="75882" y="65087"/>
                  <a:pt x="62865" y="53340"/>
                </a:cubicBezTo>
                <a:cubicBezTo>
                  <a:pt x="49848" y="41593"/>
                  <a:pt x="37147" y="33655"/>
                  <a:pt x="26670" y="24765"/>
                </a:cubicBezTo>
                <a:cubicBezTo>
                  <a:pt x="16193" y="15875"/>
                  <a:pt x="8096" y="7937"/>
                  <a:pt x="0" y="0"/>
                </a:cubicBezTo>
              </a:path>
            </a:pathLst>
          </a:custGeom>
          <a:noFill/>
          <a:ln w="1905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4"/>
          <p:cNvSpPr/>
          <p:nvPr/>
        </p:nvSpPr>
        <p:spPr>
          <a:xfrm>
            <a:off x="8437245" y="5080635"/>
            <a:ext cx="356235" cy="20955"/>
          </a:xfrm>
          <a:custGeom>
            <a:avLst/>
            <a:gdLst/>
            <a:ahLst/>
            <a:cxnLst/>
            <a:rect l="l" t="t" r="r" b="b"/>
            <a:pathLst>
              <a:path w="356235" h="20955" extrusionOk="0">
                <a:moveTo>
                  <a:pt x="0" y="0"/>
                </a:moveTo>
                <a:lnTo>
                  <a:pt x="100965" y="5715"/>
                </a:lnTo>
                <a:cubicBezTo>
                  <a:pt x="134302" y="7302"/>
                  <a:pt x="163195" y="7303"/>
                  <a:pt x="200025" y="9525"/>
                </a:cubicBezTo>
                <a:cubicBezTo>
                  <a:pt x="236855" y="11747"/>
                  <a:pt x="295910" y="17145"/>
                  <a:pt x="321945" y="19050"/>
                </a:cubicBezTo>
                <a:cubicBezTo>
                  <a:pt x="347980" y="20955"/>
                  <a:pt x="352107" y="20955"/>
                  <a:pt x="356235" y="20955"/>
                </a:cubicBezTo>
              </a:path>
            </a:pathLst>
          </a:custGeom>
          <a:noFill/>
          <a:ln w="19050" cap="flat" cmpd="sng">
            <a:solidFill>
              <a:srgbClr val="0070C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4"/>
          <p:cNvSpPr/>
          <p:nvPr/>
        </p:nvSpPr>
        <p:spPr>
          <a:xfrm>
            <a:off x="8279130" y="4922961"/>
            <a:ext cx="57150" cy="68139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4"/>
          <p:cNvSpPr/>
          <p:nvPr/>
        </p:nvSpPr>
        <p:spPr>
          <a:xfrm>
            <a:off x="8810624" y="5071109"/>
            <a:ext cx="194400" cy="1368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4"/>
          <p:cNvSpPr/>
          <p:nvPr/>
        </p:nvSpPr>
        <p:spPr>
          <a:xfrm>
            <a:off x="10248900" y="4201160"/>
            <a:ext cx="144000" cy="104400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4"/>
          <p:cNvSpPr/>
          <p:nvPr/>
        </p:nvSpPr>
        <p:spPr>
          <a:xfrm>
            <a:off x="9339580" y="4747260"/>
            <a:ext cx="2156460" cy="719936"/>
          </a:xfrm>
          <a:custGeom>
            <a:avLst/>
            <a:gdLst/>
            <a:ahLst/>
            <a:cxnLst/>
            <a:rect l="l" t="t" r="r" b="b"/>
            <a:pathLst>
              <a:path w="2156460" h="719936" extrusionOk="0">
                <a:moveTo>
                  <a:pt x="0" y="0"/>
                </a:moveTo>
                <a:cubicBezTo>
                  <a:pt x="17145" y="36407"/>
                  <a:pt x="34290" y="72814"/>
                  <a:pt x="50800" y="101600"/>
                </a:cubicBezTo>
                <a:cubicBezTo>
                  <a:pt x="67310" y="130386"/>
                  <a:pt x="83397" y="150283"/>
                  <a:pt x="99060" y="172720"/>
                </a:cubicBezTo>
                <a:cubicBezTo>
                  <a:pt x="114723" y="195157"/>
                  <a:pt x="129117" y="214207"/>
                  <a:pt x="144780" y="236220"/>
                </a:cubicBezTo>
                <a:cubicBezTo>
                  <a:pt x="160443" y="258233"/>
                  <a:pt x="177377" y="286173"/>
                  <a:pt x="193040" y="304800"/>
                </a:cubicBezTo>
                <a:cubicBezTo>
                  <a:pt x="208703" y="323427"/>
                  <a:pt x="221827" y="330623"/>
                  <a:pt x="238760" y="347980"/>
                </a:cubicBezTo>
                <a:cubicBezTo>
                  <a:pt x="255693" y="365337"/>
                  <a:pt x="277707" y="392430"/>
                  <a:pt x="294640" y="408940"/>
                </a:cubicBezTo>
                <a:cubicBezTo>
                  <a:pt x="311573" y="425450"/>
                  <a:pt x="322157" y="432647"/>
                  <a:pt x="340360" y="447040"/>
                </a:cubicBezTo>
                <a:cubicBezTo>
                  <a:pt x="358563" y="461433"/>
                  <a:pt x="383117" y="479637"/>
                  <a:pt x="403860" y="495300"/>
                </a:cubicBezTo>
                <a:cubicBezTo>
                  <a:pt x="424603" y="510963"/>
                  <a:pt x="436880" y="524087"/>
                  <a:pt x="464820" y="541020"/>
                </a:cubicBezTo>
                <a:cubicBezTo>
                  <a:pt x="492760" y="557953"/>
                  <a:pt x="540597" y="582083"/>
                  <a:pt x="571500" y="596900"/>
                </a:cubicBezTo>
                <a:cubicBezTo>
                  <a:pt x="602403" y="611717"/>
                  <a:pt x="650240" y="629920"/>
                  <a:pt x="650240" y="629920"/>
                </a:cubicBezTo>
                <a:cubicBezTo>
                  <a:pt x="681566" y="643043"/>
                  <a:pt x="724747" y="664633"/>
                  <a:pt x="759460" y="675640"/>
                </a:cubicBezTo>
                <a:cubicBezTo>
                  <a:pt x="794173" y="686647"/>
                  <a:pt x="829310" y="690457"/>
                  <a:pt x="858520" y="695960"/>
                </a:cubicBezTo>
                <a:cubicBezTo>
                  <a:pt x="887730" y="701463"/>
                  <a:pt x="906780" y="704850"/>
                  <a:pt x="934720" y="708660"/>
                </a:cubicBezTo>
                <a:cubicBezTo>
                  <a:pt x="962660" y="712470"/>
                  <a:pt x="995680" y="717127"/>
                  <a:pt x="1026160" y="718820"/>
                </a:cubicBezTo>
                <a:cubicBezTo>
                  <a:pt x="1056640" y="720513"/>
                  <a:pt x="1086697" y="720090"/>
                  <a:pt x="1117600" y="718820"/>
                </a:cubicBezTo>
                <a:cubicBezTo>
                  <a:pt x="1148503" y="717550"/>
                  <a:pt x="1178983" y="715010"/>
                  <a:pt x="1211580" y="711200"/>
                </a:cubicBezTo>
                <a:cubicBezTo>
                  <a:pt x="1244177" y="707390"/>
                  <a:pt x="1281853" y="702310"/>
                  <a:pt x="1313180" y="695960"/>
                </a:cubicBezTo>
                <a:cubicBezTo>
                  <a:pt x="1344507" y="689610"/>
                  <a:pt x="1371177" y="681143"/>
                  <a:pt x="1399540" y="673100"/>
                </a:cubicBezTo>
                <a:cubicBezTo>
                  <a:pt x="1427903" y="665057"/>
                  <a:pt x="1453727" y="658707"/>
                  <a:pt x="1483360" y="647700"/>
                </a:cubicBezTo>
                <a:cubicBezTo>
                  <a:pt x="1512993" y="636693"/>
                  <a:pt x="1546437" y="621877"/>
                  <a:pt x="1577340" y="607060"/>
                </a:cubicBezTo>
                <a:cubicBezTo>
                  <a:pt x="1608243" y="592243"/>
                  <a:pt x="1640417" y="575310"/>
                  <a:pt x="1668780" y="558800"/>
                </a:cubicBezTo>
                <a:cubicBezTo>
                  <a:pt x="1697143" y="542290"/>
                  <a:pt x="1722543" y="525357"/>
                  <a:pt x="1747520" y="508000"/>
                </a:cubicBezTo>
                <a:cubicBezTo>
                  <a:pt x="1772497" y="490643"/>
                  <a:pt x="1795780" y="473710"/>
                  <a:pt x="1818640" y="454660"/>
                </a:cubicBezTo>
                <a:cubicBezTo>
                  <a:pt x="1841500" y="435610"/>
                  <a:pt x="1861397" y="416560"/>
                  <a:pt x="1884680" y="393700"/>
                </a:cubicBezTo>
                <a:cubicBezTo>
                  <a:pt x="1907963" y="370840"/>
                  <a:pt x="1932940" y="348403"/>
                  <a:pt x="1958340" y="317500"/>
                </a:cubicBezTo>
                <a:cubicBezTo>
                  <a:pt x="1983740" y="286597"/>
                  <a:pt x="2015067" y="238760"/>
                  <a:pt x="2037080" y="208280"/>
                </a:cubicBezTo>
                <a:cubicBezTo>
                  <a:pt x="2059093" y="177800"/>
                  <a:pt x="2073487" y="161713"/>
                  <a:pt x="2090420" y="134620"/>
                </a:cubicBezTo>
                <a:cubicBezTo>
                  <a:pt x="2107353" y="107527"/>
                  <a:pt x="2127673" y="66463"/>
                  <a:pt x="2138680" y="45720"/>
                </a:cubicBezTo>
                <a:cubicBezTo>
                  <a:pt x="2149687" y="24977"/>
                  <a:pt x="2153073" y="17568"/>
                  <a:pt x="2156460" y="10160"/>
                </a:cubicBezTo>
              </a:path>
            </a:pathLst>
          </a:custGeom>
          <a:noFill/>
          <a:ln w="19050" cap="flat" cmpd="sng">
            <a:solidFill>
              <a:srgbClr val="0070C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1" name="Google Shape;181;p4"/>
          <p:cNvCxnSpPr/>
          <p:nvPr/>
        </p:nvCxnSpPr>
        <p:spPr>
          <a:xfrm rot="10800000" flipH="1">
            <a:off x="9372600" y="5247474"/>
            <a:ext cx="375920" cy="13462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2" name="Google Shape;182;p4"/>
          <p:cNvSpPr/>
          <p:nvPr/>
        </p:nvSpPr>
        <p:spPr>
          <a:xfrm>
            <a:off x="9098280" y="5374474"/>
            <a:ext cx="237296" cy="117006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4"/>
          <p:cNvSpPr/>
          <p:nvPr/>
        </p:nvSpPr>
        <p:spPr>
          <a:xfrm>
            <a:off x="11527160" y="4780280"/>
            <a:ext cx="233680" cy="9652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4" name="Google Shape;184;p4"/>
          <p:cNvCxnSpPr/>
          <p:nvPr/>
        </p:nvCxnSpPr>
        <p:spPr>
          <a:xfrm rot="10800000" flipH="1">
            <a:off x="9748520" y="5101590"/>
            <a:ext cx="121920" cy="145884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185" name="Google Shape;185;p4"/>
          <p:cNvSpPr/>
          <p:nvPr/>
        </p:nvSpPr>
        <p:spPr>
          <a:xfrm>
            <a:off x="9722653" y="4325376"/>
            <a:ext cx="701507" cy="924804"/>
          </a:xfrm>
          <a:custGeom>
            <a:avLst/>
            <a:gdLst/>
            <a:ahLst/>
            <a:cxnLst/>
            <a:rect l="l" t="t" r="r" b="b"/>
            <a:pathLst>
              <a:path w="701507" h="924804" extrusionOk="0">
                <a:moveTo>
                  <a:pt x="25867" y="924804"/>
                </a:moveTo>
                <a:cubicBezTo>
                  <a:pt x="21633" y="898557"/>
                  <a:pt x="17400" y="872734"/>
                  <a:pt x="13167" y="846064"/>
                </a:cubicBezTo>
                <a:cubicBezTo>
                  <a:pt x="8934" y="819394"/>
                  <a:pt x="2160" y="790184"/>
                  <a:pt x="467" y="764784"/>
                </a:cubicBezTo>
                <a:cubicBezTo>
                  <a:pt x="-1226" y="739384"/>
                  <a:pt x="2160" y="717371"/>
                  <a:pt x="3007" y="693664"/>
                </a:cubicBezTo>
                <a:cubicBezTo>
                  <a:pt x="3854" y="669957"/>
                  <a:pt x="3430" y="647944"/>
                  <a:pt x="5547" y="622544"/>
                </a:cubicBezTo>
                <a:cubicBezTo>
                  <a:pt x="7664" y="597144"/>
                  <a:pt x="10204" y="567511"/>
                  <a:pt x="15707" y="541264"/>
                </a:cubicBezTo>
                <a:cubicBezTo>
                  <a:pt x="21210" y="515017"/>
                  <a:pt x="30947" y="487924"/>
                  <a:pt x="38567" y="465064"/>
                </a:cubicBezTo>
                <a:cubicBezTo>
                  <a:pt x="46187" y="442204"/>
                  <a:pt x="52960" y="423577"/>
                  <a:pt x="61427" y="404104"/>
                </a:cubicBezTo>
                <a:cubicBezTo>
                  <a:pt x="69894" y="384631"/>
                  <a:pt x="76244" y="371084"/>
                  <a:pt x="89367" y="348224"/>
                </a:cubicBezTo>
                <a:cubicBezTo>
                  <a:pt x="102490" y="325364"/>
                  <a:pt x="122810" y="290651"/>
                  <a:pt x="140167" y="266944"/>
                </a:cubicBezTo>
                <a:cubicBezTo>
                  <a:pt x="157524" y="243237"/>
                  <a:pt x="170647" y="228421"/>
                  <a:pt x="193507" y="205984"/>
                </a:cubicBezTo>
                <a:cubicBezTo>
                  <a:pt x="216367" y="183547"/>
                  <a:pt x="251081" y="152644"/>
                  <a:pt x="277327" y="132324"/>
                </a:cubicBezTo>
                <a:cubicBezTo>
                  <a:pt x="303573" y="112004"/>
                  <a:pt x="328550" y="96764"/>
                  <a:pt x="350987" y="84064"/>
                </a:cubicBezTo>
                <a:cubicBezTo>
                  <a:pt x="373424" y="71364"/>
                  <a:pt x="389087" y="65014"/>
                  <a:pt x="411947" y="56124"/>
                </a:cubicBezTo>
                <a:cubicBezTo>
                  <a:pt x="434807" y="47234"/>
                  <a:pt x="466557" y="37497"/>
                  <a:pt x="488147" y="30724"/>
                </a:cubicBezTo>
                <a:cubicBezTo>
                  <a:pt x="509737" y="23951"/>
                  <a:pt x="520320" y="20141"/>
                  <a:pt x="541487" y="15484"/>
                </a:cubicBezTo>
                <a:cubicBezTo>
                  <a:pt x="562654" y="10827"/>
                  <a:pt x="593980" y="5324"/>
                  <a:pt x="615147" y="2784"/>
                </a:cubicBezTo>
                <a:cubicBezTo>
                  <a:pt x="636314" y="244"/>
                  <a:pt x="654094" y="667"/>
                  <a:pt x="668487" y="244"/>
                </a:cubicBezTo>
                <a:cubicBezTo>
                  <a:pt x="682880" y="-179"/>
                  <a:pt x="692193" y="32"/>
                  <a:pt x="701507" y="244"/>
                </a:cubicBezTo>
              </a:path>
            </a:pathLst>
          </a:custGeom>
          <a:noFill/>
          <a:ln w="1905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4"/>
          <p:cNvSpPr txBox="1"/>
          <p:nvPr/>
        </p:nvSpPr>
        <p:spPr>
          <a:xfrm>
            <a:off x="0" y="6459584"/>
            <a:ext cx="12192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i="0">
                <a:solidFill>
                  <a:srgbClr val="7F7F7F"/>
                </a:solidFill>
                <a:latin typeface="Arimo"/>
                <a:ea typeface="Arimo"/>
                <a:cs typeface="Arimo"/>
                <a:sym typeface="Arimo"/>
              </a:rPr>
              <a:t>Renewable Energies Cluster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7F7F7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" name="Google Shape;85;p1">
            <a:extLst>
              <a:ext uri="{FF2B5EF4-FFF2-40B4-BE49-F238E27FC236}">
                <a16:creationId xmlns:a16="http://schemas.microsoft.com/office/drawing/2014/main" id="{1DF4F0BD-BB7A-5CB1-37DA-C26F0886577E}"/>
              </a:ext>
            </a:extLst>
          </p:cNvPr>
          <p:cNvSpPr txBox="1"/>
          <p:nvPr/>
        </p:nvSpPr>
        <p:spPr>
          <a:xfrm>
            <a:off x="10333703" y="6459584"/>
            <a:ext cx="1858297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 sz="1200" b="0" i="0" u="none" strike="noStrike" cap="none" dirty="0">
                <a:solidFill>
                  <a:srgbClr val="7F7F7F"/>
                </a:solidFill>
                <a:latin typeface="Arimo"/>
                <a:ea typeface="Arimo"/>
                <a:cs typeface="Arimo"/>
                <a:sym typeface="Arimo"/>
              </a:rPr>
              <a:t>Jérôme Margueron</a:t>
            </a:r>
            <a:endParaRPr sz="12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7F7F7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547A785-38BC-6D31-CE71-7F6FD079E13F}"/>
                  </a:ext>
                </a:extLst>
              </p14:cNvPr>
              <p14:cNvContentPartPr/>
              <p14:nvPr/>
            </p14:nvContentPartPr>
            <p14:xfrm>
              <a:off x="1837137" y="2129989"/>
              <a:ext cx="2282040" cy="49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547A785-38BC-6D31-CE71-7F6FD079E13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47497" y="1949989"/>
                <a:ext cx="2461680" cy="40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89F11F2-272A-4A19-BEBC-EE0D6608126B}"/>
                  </a:ext>
                </a:extLst>
              </p14:cNvPr>
              <p14:cNvContentPartPr/>
              <p14:nvPr/>
            </p14:nvContentPartPr>
            <p14:xfrm>
              <a:off x="1738497" y="2974189"/>
              <a:ext cx="314280" cy="6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89F11F2-272A-4A19-BEBC-EE0D6608126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48497" y="2794189"/>
                <a:ext cx="493920" cy="36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5D684E8-79C0-5DBD-3D0D-534FF00A05E4}"/>
                  </a:ext>
                </a:extLst>
              </p14:cNvPr>
              <p14:cNvContentPartPr/>
              <p14:nvPr/>
            </p14:nvContentPartPr>
            <p14:xfrm>
              <a:off x="684057" y="3096229"/>
              <a:ext cx="463320" cy="532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5D684E8-79C0-5DBD-3D0D-534FF00A05E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4057" y="2916589"/>
                <a:ext cx="642960" cy="412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"/>
          <p:cNvSpPr txBox="1"/>
          <p:nvPr/>
        </p:nvSpPr>
        <p:spPr>
          <a:xfrm>
            <a:off x="272688" y="710056"/>
            <a:ext cx="5919600" cy="40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UcPeriod" startAt="2"/>
            </a:pPr>
            <a:r>
              <a:rPr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Problèmes</a:t>
            </a:r>
            <a:endParaRPr/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 startAt="2"/>
            </a:pPr>
            <a:r>
              <a:rPr lang="fr-FR" sz="16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trouve les hauteurs du Soleil à midi vrai pour les différentes dates dans le diagramme stéréographique.</a:t>
            </a:r>
            <a:br>
              <a:rPr lang="fr-FR" sz="16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fr-FR" sz="16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FR" sz="16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protection solaire doit ombrager totalement la fenêtre entre le 21 mai et le 21 juillet</a:t>
            </a:r>
            <a:r>
              <a:rPr lang="fr-FR" sz="1600"/>
              <a:t>.</a:t>
            </a:r>
            <a:br>
              <a:rPr lang="fr-FR" sz="16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fr-FR" sz="16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FR" sz="16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Durant cette période, la hauteur du Soleil à midi vrai dépasse 62° (h ≥ 62°). On trace donc la droite </a:t>
            </a:r>
            <a:r>
              <a:rPr lang="fr-FR" sz="1600" b="0" i="0" u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fr-FR" sz="16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passant par le bord inférieur de la fenêtre et faisant un angle de </a:t>
            </a:r>
            <a:r>
              <a:rPr lang="fr-FR" sz="1600" b="0" i="0" u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62° avec l'horizontale. </a:t>
            </a:r>
            <a:br>
              <a:rPr lang="fr-FR" sz="1600" b="0" i="0" u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fr-FR" sz="16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FR" sz="16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Pour que la protection solaire réponde à l'exigence posée, il suffit que l'extrémité de l'avant-toit soit situé en dessous de la droite </a:t>
            </a:r>
            <a:r>
              <a:rPr lang="fr-FR" sz="1600" b="0" i="0" u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fr-FR" sz="16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600" b="0" i="0" u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5"/>
          <p:cNvSpPr txBox="1"/>
          <p:nvPr/>
        </p:nvSpPr>
        <p:spPr>
          <a:xfrm>
            <a:off x="6719761" y="170210"/>
            <a:ext cx="52367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i="0">
                <a:solidFill>
                  <a:srgbClr val="7F7F7F"/>
                </a:solidFill>
                <a:latin typeface="Arimo"/>
                <a:ea typeface="Arimo"/>
                <a:cs typeface="Arimo"/>
                <a:sym typeface="Arimo"/>
              </a:rPr>
              <a:t>Série 02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7F7F7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93" name="Google Shape;193;p5"/>
          <p:cNvSpPr txBox="1"/>
          <p:nvPr/>
        </p:nvSpPr>
        <p:spPr>
          <a:xfrm>
            <a:off x="185650" y="186836"/>
            <a:ext cx="52367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i="0">
                <a:solidFill>
                  <a:srgbClr val="7F7F7F"/>
                </a:solidFill>
                <a:latin typeface="Arimo"/>
                <a:ea typeface="Arimo"/>
                <a:cs typeface="Arimo"/>
                <a:sym typeface="Arimo"/>
              </a:rPr>
              <a:t>Physique du bâtiment </a:t>
            </a:r>
            <a:r>
              <a:rPr lang="fr-FR" sz="1400" i="0">
                <a:solidFill>
                  <a:srgbClr val="C00000"/>
                </a:solidFill>
                <a:latin typeface="Arimo"/>
                <a:ea typeface="Arimo"/>
                <a:cs typeface="Arimo"/>
                <a:sym typeface="Arimo"/>
              </a:rPr>
              <a:t>I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7F7F7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194" name="Google Shape;19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90612" y="979524"/>
            <a:ext cx="5546060" cy="4957291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5"/>
          <p:cNvSpPr/>
          <p:nvPr/>
        </p:nvSpPr>
        <p:spPr>
          <a:xfrm>
            <a:off x="9699812" y="5423647"/>
            <a:ext cx="1757082" cy="52322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5"/>
          <p:cNvSpPr/>
          <p:nvPr/>
        </p:nvSpPr>
        <p:spPr>
          <a:xfrm>
            <a:off x="8534400" y="774192"/>
            <a:ext cx="3200400" cy="2097024"/>
          </a:xfrm>
          <a:custGeom>
            <a:avLst/>
            <a:gdLst/>
            <a:ahLst/>
            <a:cxnLst/>
            <a:rect l="l" t="t" r="r" b="b"/>
            <a:pathLst>
              <a:path w="3200400" h="2097024" extrusionOk="0">
                <a:moveTo>
                  <a:pt x="0" y="890016"/>
                </a:moveTo>
                <a:lnTo>
                  <a:pt x="6096" y="1767840"/>
                </a:lnTo>
                <a:lnTo>
                  <a:pt x="615696" y="1749552"/>
                </a:lnTo>
                <a:lnTo>
                  <a:pt x="603504" y="2097024"/>
                </a:lnTo>
                <a:lnTo>
                  <a:pt x="1078992" y="1828800"/>
                </a:lnTo>
                <a:lnTo>
                  <a:pt x="3200400" y="1176528"/>
                </a:lnTo>
                <a:lnTo>
                  <a:pt x="3157728" y="195072"/>
                </a:lnTo>
                <a:lnTo>
                  <a:pt x="1365504" y="0"/>
                </a:lnTo>
                <a:lnTo>
                  <a:pt x="0" y="89001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5"/>
          <p:cNvSpPr/>
          <p:nvPr/>
        </p:nvSpPr>
        <p:spPr>
          <a:xfrm>
            <a:off x="8534400" y="2453640"/>
            <a:ext cx="685800" cy="4983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5"/>
          <p:cNvSpPr txBox="1"/>
          <p:nvPr/>
        </p:nvSpPr>
        <p:spPr>
          <a:xfrm>
            <a:off x="9742170" y="941424"/>
            <a:ext cx="26822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199" name="Google Shape;199;p5"/>
          <p:cNvSpPr/>
          <p:nvPr/>
        </p:nvSpPr>
        <p:spPr>
          <a:xfrm>
            <a:off x="9169394" y="2858359"/>
            <a:ext cx="165100" cy="18780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5"/>
          <p:cNvSpPr/>
          <p:nvPr/>
        </p:nvSpPr>
        <p:spPr>
          <a:xfrm>
            <a:off x="570780" y="2138168"/>
            <a:ext cx="45719" cy="4571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5"/>
          <p:cNvSpPr/>
          <p:nvPr/>
        </p:nvSpPr>
        <p:spPr>
          <a:xfrm>
            <a:off x="8534400" y="2487930"/>
            <a:ext cx="1255395" cy="556260"/>
          </a:xfrm>
          <a:custGeom>
            <a:avLst/>
            <a:gdLst/>
            <a:ahLst/>
            <a:cxnLst/>
            <a:rect l="l" t="t" r="r" b="b"/>
            <a:pathLst>
              <a:path w="1255395" h="556260" extrusionOk="0">
                <a:moveTo>
                  <a:pt x="0" y="556260"/>
                </a:moveTo>
                <a:lnTo>
                  <a:pt x="1905" y="432435"/>
                </a:lnTo>
                <a:lnTo>
                  <a:pt x="1255395" y="0"/>
                </a:lnTo>
                <a:lnTo>
                  <a:pt x="1213485" y="91440"/>
                </a:lnTo>
                <a:lnTo>
                  <a:pt x="1102995" y="125730"/>
                </a:lnTo>
                <a:lnTo>
                  <a:pt x="1026795" y="81915"/>
                </a:lnTo>
                <a:lnTo>
                  <a:pt x="1062990" y="102870"/>
                </a:lnTo>
                <a:lnTo>
                  <a:pt x="1038225" y="329565"/>
                </a:lnTo>
                <a:lnTo>
                  <a:pt x="502920" y="554355"/>
                </a:lnTo>
                <a:lnTo>
                  <a:pt x="0" y="55626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2" name="Google Shape;202;p5"/>
          <p:cNvCxnSpPr/>
          <p:nvPr/>
        </p:nvCxnSpPr>
        <p:spPr>
          <a:xfrm rot="10800000" flipH="1">
            <a:off x="8146288" y="1255776"/>
            <a:ext cx="1755648" cy="3432048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3" name="Google Shape;203;p5"/>
          <p:cNvSpPr/>
          <p:nvPr/>
        </p:nvSpPr>
        <p:spPr>
          <a:xfrm>
            <a:off x="8311514" y="3074896"/>
            <a:ext cx="198121" cy="988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5"/>
          <p:cNvSpPr/>
          <p:nvPr/>
        </p:nvSpPr>
        <p:spPr>
          <a:xfrm>
            <a:off x="8214360" y="3107055"/>
            <a:ext cx="70485" cy="1257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5"/>
          <p:cNvSpPr txBox="1"/>
          <p:nvPr/>
        </p:nvSpPr>
        <p:spPr>
          <a:xfrm>
            <a:off x="0" y="6459584"/>
            <a:ext cx="12192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i="0">
                <a:solidFill>
                  <a:srgbClr val="7F7F7F"/>
                </a:solidFill>
                <a:latin typeface="Arimo"/>
                <a:ea typeface="Arimo"/>
                <a:cs typeface="Arimo"/>
                <a:sym typeface="Arimo"/>
              </a:rPr>
              <a:t>Renewable Energies Cluster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7F7F7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" name="Google Shape;85;p1">
            <a:extLst>
              <a:ext uri="{FF2B5EF4-FFF2-40B4-BE49-F238E27FC236}">
                <a16:creationId xmlns:a16="http://schemas.microsoft.com/office/drawing/2014/main" id="{063758B7-F4C5-CCFC-BD4C-BAE260A9B9ED}"/>
              </a:ext>
            </a:extLst>
          </p:cNvPr>
          <p:cNvSpPr txBox="1"/>
          <p:nvPr/>
        </p:nvSpPr>
        <p:spPr>
          <a:xfrm>
            <a:off x="10333703" y="6459584"/>
            <a:ext cx="1858297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 sz="1200" b="0" i="0" u="none" strike="noStrike" cap="none" dirty="0">
                <a:solidFill>
                  <a:srgbClr val="7F7F7F"/>
                </a:solidFill>
                <a:latin typeface="Arimo"/>
                <a:ea typeface="Arimo"/>
                <a:cs typeface="Arimo"/>
                <a:sym typeface="Arimo"/>
              </a:rPr>
              <a:t>Jérôme Margueron</a:t>
            </a:r>
            <a:endParaRPr sz="12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7F7F7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E329F4E-BC96-5689-4820-3B60969DC83C}"/>
                  </a:ext>
                </a:extLst>
              </p14:cNvPr>
              <p14:cNvContentPartPr/>
              <p14:nvPr/>
            </p14:nvContentPartPr>
            <p14:xfrm>
              <a:off x="658807" y="2100492"/>
              <a:ext cx="4948200" cy="165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E329F4E-BC96-5689-4820-3B60969DC83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8807" y="1920852"/>
                <a:ext cx="5127840" cy="52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F4A1909-E49F-7A09-7566-C10D0571D743}"/>
                  </a:ext>
                </a:extLst>
              </p14:cNvPr>
              <p14:cNvContentPartPr/>
              <p14:nvPr/>
            </p14:nvContentPartPr>
            <p14:xfrm>
              <a:off x="730807" y="2378412"/>
              <a:ext cx="2492640" cy="100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F4A1909-E49F-7A09-7566-C10D0571D74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0807" y="2198772"/>
                <a:ext cx="2672280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7840A5B-CD21-2140-7368-EA082A1AB619}"/>
                  </a:ext>
                </a:extLst>
              </p14:cNvPr>
              <p14:cNvContentPartPr/>
              <p14:nvPr/>
            </p14:nvContentPartPr>
            <p14:xfrm>
              <a:off x="2689207" y="2861172"/>
              <a:ext cx="2692440" cy="928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7840A5B-CD21-2140-7368-EA082A1AB61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99567" y="2681532"/>
                <a:ext cx="2872080" cy="45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F24D85E-FF1E-3B57-94A7-1FA43277827D}"/>
                  </a:ext>
                </a:extLst>
              </p14:cNvPr>
              <p14:cNvContentPartPr/>
              <p14:nvPr/>
            </p14:nvContentPartPr>
            <p14:xfrm>
              <a:off x="8100727" y="4362732"/>
              <a:ext cx="522000" cy="1591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F24D85E-FF1E-3B57-94A7-1FA43277827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70127" y="4332132"/>
                <a:ext cx="58356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6ED9CF7-DDEF-B117-B656-DB6EE28DB74C}"/>
                  </a:ext>
                </a:extLst>
              </p14:cNvPr>
              <p14:cNvContentPartPr/>
              <p14:nvPr/>
            </p14:nvContentPartPr>
            <p14:xfrm>
              <a:off x="8113327" y="4257612"/>
              <a:ext cx="595800" cy="2905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6ED9CF7-DDEF-B117-B656-DB6EE28DB74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082727" y="4227012"/>
                <a:ext cx="657000" cy="352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"/>
          <p:cNvSpPr txBox="1"/>
          <p:nvPr/>
        </p:nvSpPr>
        <p:spPr>
          <a:xfrm>
            <a:off x="272688" y="710056"/>
            <a:ext cx="5919600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 startAt="2"/>
            </a:pPr>
            <a:r>
              <a:rPr lang="fr-FR" sz="16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protection solaire ne doit pas porter d'ombre du 21 novembre au 21 janvier</a:t>
            </a:r>
            <a:r>
              <a:rPr lang="fr-FR" sz="1600" dirty="0"/>
              <a:t>.</a:t>
            </a:r>
            <a:br>
              <a:rPr lang="fr-FR" sz="1600" dirty="0"/>
            </a:br>
            <a:br>
              <a:rPr lang="fr-FR" sz="1600" dirty="0"/>
            </a:br>
            <a:r>
              <a:rPr lang="fr-FR" sz="16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Durant cette période, la hauteur du Soleil à midi vrai est inférieure à 22,2° (h ≤ 22,2°). On trace donc la droite </a:t>
            </a:r>
            <a:r>
              <a:rPr lang="fr-FR" sz="1600" b="0" i="0" u="none" strike="noStrik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fr-FR" sz="16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passant par le bord supérieur de la fenêtre et faisant un angle de </a:t>
            </a:r>
            <a:r>
              <a:rPr lang="fr-FR" sz="1600" b="0" i="0" u="none" strike="noStrik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22,2° avec l'horizontale</a:t>
            </a:r>
            <a:r>
              <a:rPr lang="fr-FR" sz="16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L'extrémité de la protection solaire doit être située en dessus de la droite </a:t>
            </a:r>
            <a:r>
              <a:rPr lang="fr-FR" sz="1600" b="0" i="0" u="none" strike="noStrik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fr-FR" sz="16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pour répondre à cette seconde exigence. </a:t>
            </a:r>
            <a:endParaRPr sz="1600" b="0" i="0" u="none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6"/>
          <p:cNvSpPr txBox="1"/>
          <p:nvPr/>
        </p:nvSpPr>
        <p:spPr>
          <a:xfrm>
            <a:off x="6719761" y="170210"/>
            <a:ext cx="52367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i="0">
                <a:solidFill>
                  <a:srgbClr val="7F7F7F"/>
                </a:solidFill>
                <a:latin typeface="Arimo"/>
                <a:ea typeface="Arimo"/>
                <a:cs typeface="Arimo"/>
                <a:sym typeface="Arimo"/>
              </a:rPr>
              <a:t>Série 02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7F7F7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12" name="Google Shape;212;p6"/>
          <p:cNvSpPr txBox="1"/>
          <p:nvPr/>
        </p:nvSpPr>
        <p:spPr>
          <a:xfrm>
            <a:off x="185650" y="186836"/>
            <a:ext cx="52367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i="0">
                <a:solidFill>
                  <a:srgbClr val="7F7F7F"/>
                </a:solidFill>
                <a:latin typeface="Arimo"/>
                <a:ea typeface="Arimo"/>
                <a:cs typeface="Arimo"/>
                <a:sym typeface="Arimo"/>
              </a:rPr>
              <a:t>Physique du bâtiment </a:t>
            </a:r>
            <a:r>
              <a:rPr lang="fr-FR" sz="1400" i="0">
                <a:solidFill>
                  <a:srgbClr val="C00000"/>
                </a:solidFill>
                <a:latin typeface="Arimo"/>
                <a:ea typeface="Arimo"/>
                <a:cs typeface="Arimo"/>
                <a:sym typeface="Arimo"/>
              </a:rPr>
              <a:t>I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7F7F7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213" name="Google Shape;21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90612" y="979524"/>
            <a:ext cx="5546060" cy="4957291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6"/>
          <p:cNvSpPr/>
          <p:nvPr/>
        </p:nvSpPr>
        <p:spPr>
          <a:xfrm>
            <a:off x="9699812" y="5423647"/>
            <a:ext cx="1757082" cy="52322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6"/>
          <p:cNvSpPr/>
          <p:nvPr/>
        </p:nvSpPr>
        <p:spPr>
          <a:xfrm>
            <a:off x="8534400" y="774192"/>
            <a:ext cx="3200400" cy="2097024"/>
          </a:xfrm>
          <a:custGeom>
            <a:avLst/>
            <a:gdLst/>
            <a:ahLst/>
            <a:cxnLst/>
            <a:rect l="l" t="t" r="r" b="b"/>
            <a:pathLst>
              <a:path w="3200400" h="2097024" extrusionOk="0">
                <a:moveTo>
                  <a:pt x="0" y="890016"/>
                </a:moveTo>
                <a:lnTo>
                  <a:pt x="6096" y="1767840"/>
                </a:lnTo>
                <a:lnTo>
                  <a:pt x="615696" y="1749552"/>
                </a:lnTo>
                <a:lnTo>
                  <a:pt x="603504" y="2097024"/>
                </a:lnTo>
                <a:lnTo>
                  <a:pt x="1078992" y="1828800"/>
                </a:lnTo>
                <a:lnTo>
                  <a:pt x="3200400" y="1176528"/>
                </a:lnTo>
                <a:lnTo>
                  <a:pt x="3157728" y="195072"/>
                </a:lnTo>
                <a:lnTo>
                  <a:pt x="1365504" y="0"/>
                </a:lnTo>
                <a:lnTo>
                  <a:pt x="0" y="89001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6"/>
          <p:cNvSpPr/>
          <p:nvPr/>
        </p:nvSpPr>
        <p:spPr>
          <a:xfrm>
            <a:off x="8534400" y="2453640"/>
            <a:ext cx="685800" cy="4983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7" name="Google Shape;217;p6"/>
          <p:cNvCxnSpPr/>
          <p:nvPr/>
        </p:nvCxnSpPr>
        <p:spPr>
          <a:xfrm rot="10800000" flipH="1">
            <a:off x="8146288" y="1255776"/>
            <a:ext cx="1755648" cy="3432048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8" name="Google Shape;218;p6"/>
          <p:cNvCxnSpPr/>
          <p:nvPr/>
        </p:nvCxnSpPr>
        <p:spPr>
          <a:xfrm rot="10800000" flipH="1">
            <a:off x="8211312" y="1853184"/>
            <a:ext cx="3182112" cy="1328928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9" name="Google Shape;219;p6"/>
          <p:cNvSpPr txBox="1"/>
          <p:nvPr/>
        </p:nvSpPr>
        <p:spPr>
          <a:xfrm>
            <a:off x="9742170" y="941424"/>
            <a:ext cx="26822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220" name="Google Shape;220;p6"/>
          <p:cNvSpPr/>
          <p:nvPr/>
        </p:nvSpPr>
        <p:spPr>
          <a:xfrm>
            <a:off x="9169394" y="2858359"/>
            <a:ext cx="165100" cy="18780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6"/>
          <p:cNvSpPr txBox="1"/>
          <p:nvPr/>
        </p:nvSpPr>
        <p:spPr>
          <a:xfrm>
            <a:off x="11381114" y="1590711"/>
            <a:ext cx="26822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222" name="Google Shape;222;p6"/>
          <p:cNvSpPr/>
          <p:nvPr/>
        </p:nvSpPr>
        <p:spPr>
          <a:xfrm>
            <a:off x="570780" y="1406106"/>
            <a:ext cx="45719" cy="4571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6"/>
          <p:cNvSpPr/>
          <p:nvPr/>
        </p:nvSpPr>
        <p:spPr>
          <a:xfrm>
            <a:off x="340659" y="1310756"/>
            <a:ext cx="202003" cy="27995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6"/>
          <p:cNvSpPr txBox="1"/>
          <p:nvPr/>
        </p:nvSpPr>
        <p:spPr>
          <a:xfrm>
            <a:off x="0" y="6459584"/>
            <a:ext cx="12192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i="0">
                <a:solidFill>
                  <a:srgbClr val="7F7F7F"/>
                </a:solidFill>
                <a:latin typeface="Arimo"/>
                <a:ea typeface="Arimo"/>
                <a:cs typeface="Arimo"/>
                <a:sym typeface="Arimo"/>
              </a:rPr>
              <a:t>Renewable Energies Cluster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7F7F7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" name="Google Shape;85;p1">
            <a:extLst>
              <a:ext uri="{FF2B5EF4-FFF2-40B4-BE49-F238E27FC236}">
                <a16:creationId xmlns:a16="http://schemas.microsoft.com/office/drawing/2014/main" id="{99BEB016-B788-F501-9E11-3D0B6448B296}"/>
              </a:ext>
            </a:extLst>
          </p:cNvPr>
          <p:cNvSpPr txBox="1"/>
          <p:nvPr/>
        </p:nvSpPr>
        <p:spPr>
          <a:xfrm>
            <a:off x="10333703" y="6459584"/>
            <a:ext cx="1858297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 sz="1200" b="0" i="0" u="none" strike="noStrike" cap="none" dirty="0">
                <a:solidFill>
                  <a:srgbClr val="7F7F7F"/>
                </a:solidFill>
                <a:latin typeface="Arimo"/>
                <a:ea typeface="Arimo"/>
                <a:cs typeface="Arimo"/>
                <a:sym typeface="Arimo"/>
              </a:rPr>
              <a:t>Jérôme Margueron</a:t>
            </a:r>
            <a:endParaRPr sz="12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7F7F7F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7"/>
          <p:cNvSpPr txBox="1"/>
          <p:nvPr/>
        </p:nvSpPr>
        <p:spPr>
          <a:xfrm>
            <a:off x="272688" y="710056"/>
            <a:ext cx="5793506" cy="4832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 startAt="2"/>
            </a:pPr>
            <a:r>
              <a:rPr lang="fr-FR" sz="16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Comment concilier ces deux exigences? </a:t>
            </a:r>
            <a:br>
              <a:rPr lang="fr-FR" sz="16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fr-FR" sz="16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FR" sz="16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voit qu'il suffit que l'extrémité de l'avant-toit soit située à la fois au-dessous de </a:t>
            </a:r>
            <a:r>
              <a:rPr lang="fr-FR" sz="1600" b="0" i="0" u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fr-FR" sz="16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et au-dessus de </a:t>
            </a:r>
            <a:r>
              <a:rPr lang="fr-FR" sz="1600" b="0" i="0" u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fr-FR" sz="16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ce qui définit la zone </a:t>
            </a:r>
            <a:r>
              <a:rPr lang="fr-FR" sz="1600" b="0" i="0" u="none" strike="noStrike">
                <a:solidFill>
                  <a:srgbClr val="74CC62"/>
                </a:solidFill>
                <a:latin typeface="Arial"/>
                <a:ea typeface="Arial"/>
                <a:cs typeface="Arial"/>
                <a:sym typeface="Arial"/>
              </a:rPr>
              <a:t>verte</a:t>
            </a:r>
            <a:r>
              <a:rPr lang="fr-FR" sz="16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sur la figure. </a:t>
            </a:r>
            <a:br>
              <a:rPr lang="fr-FR" sz="16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fr-FR" sz="16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FR" sz="16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 plaçant l'extrémité de l'avant-toit au point d'intersection </a:t>
            </a:r>
            <a:r>
              <a:rPr lang="fr-FR" sz="160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fr-FR" sz="16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on trouve le plus petit avant-toit qui permet de satisfaire aux deux exigences posées.</a:t>
            </a:r>
            <a:br>
              <a:rPr lang="fr-FR" sz="16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fr-FR" sz="16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FR" sz="16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Selon les contraintes de budget ou de design, on pourra choisir la forme au sein de la zone </a:t>
            </a:r>
            <a:r>
              <a:rPr lang="fr-FR" sz="1600" b="0" i="0" u="none" strike="noStrike">
                <a:solidFill>
                  <a:srgbClr val="74CC62"/>
                </a:solidFill>
                <a:latin typeface="Arial"/>
                <a:ea typeface="Arial"/>
                <a:cs typeface="Arial"/>
                <a:sym typeface="Arial"/>
              </a:rPr>
              <a:t>verte</a:t>
            </a:r>
            <a:r>
              <a:rPr lang="fr-FR" sz="16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br>
              <a:rPr lang="fr-FR" sz="16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fr-FR" sz="16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fr-FR" sz="16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FR" sz="16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Ceci fait, nous pouvons procéder à la réponse aux questions.</a:t>
            </a:r>
            <a:br>
              <a:rPr lang="fr-FR" sz="16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600" b="0" i="0" u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7"/>
          <p:cNvSpPr txBox="1"/>
          <p:nvPr/>
        </p:nvSpPr>
        <p:spPr>
          <a:xfrm>
            <a:off x="6719761" y="170210"/>
            <a:ext cx="52367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i="0">
                <a:solidFill>
                  <a:srgbClr val="7F7F7F"/>
                </a:solidFill>
                <a:latin typeface="Arimo"/>
                <a:ea typeface="Arimo"/>
                <a:cs typeface="Arimo"/>
                <a:sym typeface="Arimo"/>
              </a:rPr>
              <a:t>Série 02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7F7F7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31" name="Google Shape;231;p7"/>
          <p:cNvSpPr txBox="1"/>
          <p:nvPr/>
        </p:nvSpPr>
        <p:spPr>
          <a:xfrm>
            <a:off x="185650" y="186836"/>
            <a:ext cx="52367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i="0">
                <a:solidFill>
                  <a:srgbClr val="7F7F7F"/>
                </a:solidFill>
                <a:latin typeface="Arimo"/>
                <a:ea typeface="Arimo"/>
                <a:cs typeface="Arimo"/>
                <a:sym typeface="Arimo"/>
              </a:rPr>
              <a:t>Physique du bâtiment </a:t>
            </a:r>
            <a:r>
              <a:rPr lang="fr-FR" sz="1400" i="0">
                <a:solidFill>
                  <a:srgbClr val="C00000"/>
                </a:solidFill>
                <a:latin typeface="Arimo"/>
                <a:ea typeface="Arimo"/>
                <a:cs typeface="Arimo"/>
                <a:sym typeface="Arimo"/>
              </a:rPr>
              <a:t>I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7F7F7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232" name="Google Shape;23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90612" y="979524"/>
            <a:ext cx="5546060" cy="4957291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7"/>
          <p:cNvSpPr/>
          <p:nvPr/>
        </p:nvSpPr>
        <p:spPr>
          <a:xfrm>
            <a:off x="10591800" y="1468120"/>
            <a:ext cx="833120" cy="421640"/>
          </a:xfrm>
          <a:custGeom>
            <a:avLst/>
            <a:gdLst/>
            <a:ahLst/>
            <a:cxnLst/>
            <a:rect l="l" t="t" r="r" b="b"/>
            <a:pathLst>
              <a:path w="833120" h="421640" extrusionOk="0">
                <a:moveTo>
                  <a:pt x="15240" y="20320"/>
                </a:moveTo>
                <a:lnTo>
                  <a:pt x="0" y="375920"/>
                </a:lnTo>
                <a:lnTo>
                  <a:pt x="706120" y="421640"/>
                </a:lnTo>
                <a:lnTo>
                  <a:pt x="833120" y="360680"/>
                </a:lnTo>
                <a:lnTo>
                  <a:pt x="782320" y="0"/>
                </a:lnTo>
                <a:lnTo>
                  <a:pt x="15240" y="2032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7"/>
          <p:cNvSpPr/>
          <p:nvPr/>
        </p:nvSpPr>
        <p:spPr>
          <a:xfrm>
            <a:off x="8522421" y="1799691"/>
            <a:ext cx="1310640" cy="25644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7"/>
          <p:cNvSpPr/>
          <p:nvPr/>
        </p:nvSpPr>
        <p:spPr>
          <a:xfrm>
            <a:off x="9138920" y="1290838"/>
            <a:ext cx="2254504" cy="1487922"/>
          </a:xfrm>
          <a:custGeom>
            <a:avLst/>
            <a:gdLst/>
            <a:ahLst/>
            <a:cxnLst/>
            <a:rect l="l" t="t" r="r" b="b"/>
            <a:pathLst>
              <a:path w="2204720" h="1442720" extrusionOk="0">
                <a:moveTo>
                  <a:pt x="0" y="1442720"/>
                </a:moveTo>
                <a:lnTo>
                  <a:pt x="746760" y="0"/>
                </a:lnTo>
                <a:lnTo>
                  <a:pt x="2204720" y="533400"/>
                </a:lnTo>
                <a:lnTo>
                  <a:pt x="0" y="1442720"/>
                </a:lnTo>
                <a:close/>
              </a:path>
            </a:pathLst>
          </a:custGeom>
          <a:gradFill>
            <a:gsLst>
              <a:gs pos="0">
                <a:srgbClr val="C8EBB2"/>
              </a:gs>
              <a:gs pos="41000">
                <a:srgbClr val="DBF1CE"/>
              </a:gs>
              <a:gs pos="66000">
                <a:schemeClr val="lt1"/>
              </a:gs>
              <a:gs pos="100000">
                <a:schemeClr val="lt1"/>
              </a:gs>
            </a:gsLst>
            <a:lin ang="189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7"/>
          <p:cNvSpPr/>
          <p:nvPr/>
        </p:nvSpPr>
        <p:spPr>
          <a:xfrm>
            <a:off x="9699812" y="5423647"/>
            <a:ext cx="1757082" cy="52322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7" name="Google Shape;237;p7"/>
          <p:cNvCxnSpPr/>
          <p:nvPr/>
        </p:nvCxnSpPr>
        <p:spPr>
          <a:xfrm rot="10800000" flipH="1">
            <a:off x="8146288" y="1255776"/>
            <a:ext cx="1755648" cy="3432048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8" name="Google Shape;238;p7"/>
          <p:cNvCxnSpPr/>
          <p:nvPr/>
        </p:nvCxnSpPr>
        <p:spPr>
          <a:xfrm rot="10800000" flipH="1">
            <a:off x="8211312" y="1853184"/>
            <a:ext cx="3182112" cy="1328928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9" name="Google Shape;239;p7"/>
          <p:cNvSpPr txBox="1"/>
          <p:nvPr/>
        </p:nvSpPr>
        <p:spPr>
          <a:xfrm>
            <a:off x="9742170" y="941424"/>
            <a:ext cx="26822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240" name="Google Shape;240;p7"/>
          <p:cNvSpPr/>
          <p:nvPr/>
        </p:nvSpPr>
        <p:spPr>
          <a:xfrm>
            <a:off x="9169394" y="2858359"/>
            <a:ext cx="165100" cy="18780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7"/>
          <p:cNvSpPr txBox="1"/>
          <p:nvPr/>
        </p:nvSpPr>
        <p:spPr>
          <a:xfrm>
            <a:off x="11381114" y="1590711"/>
            <a:ext cx="26822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242" name="Google Shape;242;p7"/>
          <p:cNvSpPr txBox="1"/>
          <p:nvPr/>
        </p:nvSpPr>
        <p:spPr>
          <a:xfrm>
            <a:off x="9066270" y="2746142"/>
            <a:ext cx="26822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243" name="Google Shape;243;p7"/>
          <p:cNvSpPr/>
          <p:nvPr/>
        </p:nvSpPr>
        <p:spPr>
          <a:xfrm>
            <a:off x="9094591" y="2778760"/>
            <a:ext cx="45719" cy="45719"/>
          </a:xfrm>
          <a:prstGeom prst="ellipse">
            <a:avLst/>
          </a:prstGeom>
          <a:solidFill>
            <a:srgbClr val="FF9900"/>
          </a:solidFill>
          <a:ln w="12700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7"/>
          <p:cNvSpPr/>
          <p:nvPr/>
        </p:nvSpPr>
        <p:spPr>
          <a:xfrm>
            <a:off x="8522421" y="1799691"/>
            <a:ext cx="1310640" cy="256449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7"/>
          <p:cNvSpPr/>
          <p:nvPr/>
        </p:nvSpPr>
        <p:spPr>
          <a:xfrm>
            <a:off x="272688" y="1310756"/>
            <a:ext cx="269974" cy="27995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7"/>
          <p:cNvSpPr txBox="1"/>
          <p:nvPr/>
        </p:nvSpPr>
        <p:spPr>
          <a:xfrm>
            <a:off x="0" y="6459584"/>
            <a:ext cx="12192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i="0">
                <a:solidFill>
                  <a:srgbClr val="7F7F7F"/>
                </a:solidFill>
                <a:latin typeface="Arimo"/>
                <a:ea typeface="Arimo"/>
                <a:cs typeface="Arimo"/>
                <a:sym typeface="Arimo"/>
              </a:rPr>
              <a:t>Renewable Energies Cluster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7F7F7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" name="Google Shape;85;p1">
            <a:extLst>
              <a:ext uri="{FF2B5EF4-FFF2-40B4-BE49-F238E27FC236}">
                <a16:creationId xmlns:a16="http://schemas.microsoft.com/office/drawing/2014/main" id="{655D8D0D-7762-3003-1157-CBD65445DBCB}"/>
              </a:ext>
            </a:extLst>
          </p:cNvPr>
          <p:cNvSpPr txBox="1"/>
          <p:nvPr/>
        </p:nvSpPr>
        <p:spPr>
          <a:xfrm>
            <a:off x="10333703" y="6459584"/>
            <a:ext cx="1858297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 sz="1200" b="0" i="0" u="none" strike="noStrike" cap="none" dirty="0">
                <a:solidFill>
                  <a:srgbClr val="7F7F7F"/>
                </a:solidFill>
                <a:latin typeface="Arimo"/>
                <a:ea typeface="Arimo"/>
                <a:cs typeface="Arimo"/>
                <a:sym typeface="Arimo"/>
              </a:rPr>
              <a:t>Jérôme Margueron</a:t>
            </a:r>
            <a:endParaRPr sz="12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7F7F7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B2141D4-406C-57B0-921A-85E350C9D1C0}"/>
                  </a:ext>
                </a:extLst>
              </p14:cNvPr>
              <p14:cNvContentPartPr/>
              <p14:nvPr/>
            </p14:nvContentPartPr>
            <p14:xfrm>
              <a:off x="2755447" y="1862532"/>
              <a:ext cx="1369440" cy="997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B2141D4-406C-57B0-921A-85E350C9D1C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65807" y="1682532"/>
                <a:ext cx="1549080" cy="45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A1F8422-B36D-7ED4-91A0-37069D0B09BF}"/>
                  </a:ext>
                </a:extLst>
              </p14:cNvPr>
              <p14:cNvContentPartPr/>
              <p14:nvPr/>
            </p14:nvContentPartPr>
            <p14:xfrm>
              <a:off x="5083927" y="1843452"/>
              <a:ext cx="812520" cy="990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A1F8422-B36D-7ED4-91A0-37069D0B09B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93927" y="1663452"/>
                <a:ext cx="992160" cy="45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705812B-129D-A1F7-F4DA-2745F726BBF7}"/>
                  </a:ext>
                </a:extLst>
              </p14:cNvPr>
              <p14:cNvContentPartPr/>
              <p14:nvPr/>
            </p14:nvContentPartPr>
            <p14:xfrm>
              <a:off x="704887" y="2173212"/>
              <a:ext cx="2286000" cy="997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705812B-129D-A1F7-F4DA-2745F726BBF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5247" y="1993572"/>
                <a:ext cx="2465640" cy="45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E816B7A-ABB7-755B-EE00-FA898F8CF606}"/>
                  </a:ext>
                </a:extLst>
              </p14:cNvPr>
              <p14:cNvContentPartPr/>
              <p14:nvPr/>
            </p14:nvContentPartPr>
            <p14:xfrm>
              <a:off x="2980447" y="2153412"/>
              <a:ext cx="1686960" cy="1591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E816B7A-ABB7-755B-EE00-FA898F8CF60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90447" y="1973772"/>
                <a:ext cx="1866600" cy="51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E50E41A-0C60-2186-CB0F-5EAFAC2D67CE}"/>
                  </a:ext>
                </a:extLst>
              </p14:cNvPr>
              <p14:cNvContentPartPr/>
              <p14:nvPr/>
            </p14:nvContentPartPr>
            <p14:xfrm>
              <a:off x="698407" y="2609892"/>
              <a:ext cx="360" cy="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E50E41A-0C60-2186-CB0F-5EAFAC2D67C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08407" y="2430252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FEFEF8A-BBCD-AE81-5C3C-57FFB67D7B33}"/>
                  </a:ext>
                </a:extLst>
              </p14:cNvPr>
              <p14:cNvContentPartPr/>
              <p14:nvPr/>
            </p14:nvContentPartPr>
            <p14:xfrm>
              <a:off x="698407" y="2395332"/>
              <a:ext cx="2178000" cy="2084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FEFEF8A-BBCD-AE81-5C3C-57FFB67D7B3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08407" y="2215332"/>
                <a:ext cx="2357640" cy="56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E46D4A0-8069-B8A3-4931-AAFB6073364C}"/>
                  </a:ext>
                </a:extLst>
              </p14:cNvPr>
              <p14:cNvContentPartPr/>
              <p14:nvPr/>
            </p14:nvContentPartPr>
            <p14:xfrm>
              <a:off x="2874607" y="2411532"/>
              <a:ext cx="360" cy="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E46D4A0-8069-B8A3-4931-AAFB6073364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84607" y="2231532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13CFBEA-CDE9-97C0-8474-EB06990057F6}"/>
                  </a:ext>
                </a:extLst>
              </p14:cNvPr>
              <p14:cNvContentPartPr/>
              <p14:nvPr/>
            </p14:nvContentPartPr>
            <p14:xfrm>
              <a:off x="8926927" y="1221012"/>
              <a:ext cx="1051920" cy="1015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13CFBEA-CDE9-97C0-8474-EB06990057F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885887" y="1180117"/>
                <a:ext cx="1134000" cy="182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C34F394-C5E4-A816-0E07-E28161D1E313}"/>
                  </a:ext>
                </a:extLst>
              </p14:cNvPr>
              <p14:cNvContentPartPr/>
              <p14:nvPr/>
            </p14:nvContentPartPr>
            <p14:xfrm>
              <a:off x="10157047" y="1280412"/>
              <a:ext cx="1581480" cy="19576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C34F394-C5E4-A816-0E07-E28161D1E31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126440" y="1249812"/>
                <a:ext cx="1643054" cy="2018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8"/>
          <p:cNvSpPr txBox="1"/>
          <p:nvPr/>
        </p:nvSpPr>
        <p:spPr>
          <a:xfrm>
            <a:off x="272688" y="710056"/>
            <a:ext cx="5798373" cy="5386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 startAt="2"/>
            </a:pPr>
            <a:r>
              <a:rPr lang="fr-FR" sz="16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Détermination de la fraction ombragée : </a:t>
            </a:r>
            <a:br>
              <a:rPr lang="fr-FR" sz="16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fr-FR" sz="16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FR" sz="16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Aux équinoxes, la hauteur du Soleil à midi vrai est donnée par:</a:t>
            </a:r>
            <a:br>
              <a:rPr lang="fr-FR" sz="16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fr-FR" sz="16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FR" sz="14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fr-FR" sz="1800" i="0" u="none" strike="noStrike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Arial"/>
              </a:rPr>
              <a:t>h = 90° − φ</a:t>
            </a:r>
            <a:r>
              <a:rPr lang="fr-FR" sz="1600" i="0" u="none" strike="noStrike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Arial"/>
              </a:rPr>
              <a:t>       , </a:t>
            </a:r>
            <a:r>
              <a:rPr lang="fr-FR" sz="1600" b="0" i="0" u="none" strike="noStrike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Arial"/>
              </a:rPr>
              <a:t>où φ est la latitude (cf. série 1). </a:t>
            </a:r>
            <a:br>
              <a:rPr lang="fr-FR" sz="1400" b="0" i="0" u="none" strike="noStrike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Arial"/>
              </a:rPr>
            </a:br>
            <a:br>
              <a:rPr lang="fr-FR" sz="16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FR" sz="16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Dans notre cas, φ = 48° donc h = 42°. </a:t>
            </a:r>
            <a:br>
              <a:rPr lang="fr-FR" sz="16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fr-FR" sz="16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FR" sz="16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trace un </a:t>
            </a:r>
            <a:r>
              <a:rPr lang="fr-FR" sz="1600" b="0" i="0" u="none" strike="noStrike" dirty="0">
                <a:solidFill>
                  <a:srgbClr val="F1AC01"/>
                </a:solidFill>
                <a:latin typeface="Arial"/>
                <a:ea typeface="Arial"/>
                <a:cs typeface="Arial"/>
                <a:sym typeface="Arial"/>
              </a:rPr>
              <a:t>rayon</a:t>
            </a:r>
            <a:r>
              <a:rPr lang="fr-FR" sz="16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passant par l'extrémité de la protection solaire et incliné d'un angle de 42° par rapport à l'horizontale. L'intersection du rayon solaire avec la fenêtre définit le point </a:t>
            </a:r>
            <a:r>
              <a:rPr lang="fr-FR" sz="1600" b="0" i="0" u="none" strike="noStrik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fr-FR" sz="16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br>
              <a:rPr lang="fr-FR" sz="16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fr-FR" sz="16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FR" sz="16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fraction ombragée est simplement le rapport entre la hauteur de fenêtre ombragée (segment </a:t>
            </a:r>
            <a:r>
              <a:rPr lang="fr-FR" sz="16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fr-FR" sz="160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fr-FR" sz="16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et la hauteur totale (segment </a:t>
            </a:r>
            <a:r>
              <a:rPr lang="fr-FR" sz="1600" b="0" i="0" u="none" strike="noStrik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fr-FR" sz="1600" b="0" i="0" u="none" strike="noStrik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fr-FR" sz="16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). </a:t>
            </a:r>
            <a:br>
              <a:rPr lang="fr-FR" sz="16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fr-FR" sz="16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FR" sz="16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Dans notre cas : 	</a:t>
            </a:r>
            <a:r>
              <a:rPr lang="fr-FR" sz="1800" i="0" u="none" strike="noStrike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Arial"/>
              </a:rPr>
              <a:t>d(</a:t>
            </a:r>
            <a:r>
              <a:rPr lang="fr-FR" sz="1800" i="0" u="none" strike="noStrike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Arial"/>
              </a:rPr>
              <a:t>xy</a:t>
            </a:r>
            <a:r>
              <a:rPr lang="fr-FR" sz="1800" i="0" u="none" strike="noStrike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Arial"/>
              </a:rPr>
              <a:t>) / d(</a:t>
            </a:r>
            <a:r>
              <a:rPr lang="fr-FR" sz="1800" i="0" u="none" strike="noStrike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Arial"/>
              </a:rPr>
              <a:t>oy</a:t>
            </a:r>
            <a:r>
              <a:rPr lang="fr-FR" sz="1800" i="0" u="none" strike="noStrike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Arial"/>
              </a:rPr>
              <a:t>) ≈ 0.4</a:t>
            </a:r>
            <a:endParaRPr sz="1400" i="0" u="none" strike="noStrike" dirty="0">
              <a:solidFill>
                <a:schemeClr val="dk1"/>
              </a:solidFill>
              <a:latin typeface="Cambria Math" panose="02040503050406030204" pitchFamily="18" charset="0"/>
              <a:ea typeface="Cambria Math" panose="02040503050406030204" pitchFamily="18" charset="0"/>
              <a:sym typeface="Arial"/>
            </a:endParaRPr>
          </a:p>
        </p:txBody>
      </p:sp>
      <p:sp>
        <p:nvSpPr>
          <p:cNvPr id="252" name="Google Shape;252;p8"/>
          <p:cNvSpPr txBox="1"/>
          <p:nvPr/>
        </p:nvSpPr>
        <p:spPr>
          <a:xfrm>
            <a:off x="6719761" y="170210"/>
            <a:ext cx="52367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i="0">
                <a:solidFill>
                  <a:srgbClr val="7F7F7F"/>
                </a:solidFill>
                <a:latin typeface="Arimo"/>
                <a:ea typeface="Arimo"/>
                <a:cs typeface="Arimo"/>
                <a:sym typeface="Arimo"/>
              </a:rPr>
              <a:t>Série 02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7F7F7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53" name="Google Shape;253;p8"/>
          <p:cNvSpPr txBox="1"/>
          <p:nvPr/>
        </p:nvSpPr>
        <p:spPr>
          <a:xfrm>
            <a:off x="185650" y="186836"/>
            <a:ext cx="52367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i="0">
                <a:solidFill>
                  <a:srgbClr val="7F7F7F"/>
                </a:solidFill>
                <a:latin typeface="Arimo"/>
                <a:ea typeface="Arimo"/>
                <a:cs typeface="Arimo"/>
                <a:sym typeface="Arimo"/>
              </a:rPr>
              <a:t>Physique du bâtiment </a:t>
            </a:r>
            <a:r>
              <a:rPr lang="fr-FR" sz="1400" i="0">
                <a:solidFill>
                  <a:srgbClr val="C00000"/>
                </a:solidFill>
                <a:latin typeface="Arimo"/>
                <a:ea typeface="Arimo"/>
                <a:cs typeface="Arimo"/>
                <a:sym typeface="Arimo"/>
              </a:rPr>
              <a:t>I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7F7F7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54" name="Google Shape;254;p8"/>
          <p:cNvSpPr/>
          <p:nvPr/>
        </p:nvSpPr>
        <p:spPr>
          <a:xfrm>
            <a:off x="10591800" y="1468120"/>
            <a:ext cx="833120" cy="421640"/>
          </a:xfrm>
          <a:custGeom>
            <a:avLst/>
            <a:gdLst/>
            <a:ahLst/>
            <a:cxnLst/>
            <a:rect l="l" t="t" r="r" b="b"/>
            <a:pathLst>
              <a:path w="833120" h="421640" extrusionOk="0">
                <a:moveTo>
                  <a:pt x="15240" y="20320"/>
                </a:moveTo>
                <a:lnTo>
                  <a:pt x="0" y="375920"/>
                </a:lnTo>
                <a:lnTo>
                  <a:pt x="706120" y="421640"/>
                </a:lnTo>
                <a:lnTo>
                  <a:pt x="833120" y="360680"/>
                </a:lnTo>
                <a:lnTo>
                  <a:pt x="782320" y="0"/>
                </a:lnTo>
                <a:lnTo>
                  <a:pt x="15240" y="2032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8"/>
          <p:cNvSpPr/>
          <p:nvPr/>
        </p:nvSpPr>
        <p:spPr>
          <a:xfrm>
            <a:off x="9699812" y="5423647"/>
            <a:ext cx="1757082" cy="52322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8"/>
          <p:cNvSpPr/>
          <p:nvPr/>
        </p:nvSpPr>
        <p:spPr>
          <a:xfrm>
            <a:off x="9169394" y="2858359"/>
            <a:ext cx="165100" cy="18780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7" name="Google Shape;257;p8"/>
          <p:cNvPicPr preferRelativeResize="0"/>
          <p:nvPr/>
        </p:nvPicPr>
        <p:blipFill rotWithShape="1">
          <a:blip r:embed="rId3">
            <a:alphaModFix/>
          </a:blip>
          <a:srcRect l="16814" r="13880"/>
          <a:stretch/>
        </p:blipFill>
        <p:spPr>
          <a:xfrm>
            <a:off x="6482080" y="748605"/>
            <a:ext cx="5151120" cy="5419129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8"/>
          <p:cNvSpPr/>
          <p:nvPr/>
        </p:nvSpPr>
        <p:spPr>
          <a:xfrm>
            <a:off x="6271552" y="2701784"/>
            <a:ext cx="1132162" cy="3567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8"/>
          <p:cNvSpPr/>
          <p:nvPr/>
        </p:nvSpPr>
        <p:spPr>
          <a:xfrm>
            <a:off x="10802471" y="5423647"/>
            <a:ext cx="932329" cy="68574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8"/>
          <p:cNvSpPr/>
          <p:nvPr/>
        </p:nvSpPr>
        <p:spPr>
          <a:xfrm>
            <a:off x="7621904" y="4653915"/>
            <a:ext cx="268605" cy="1428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8"/>
          <p:cNvSpPr/>
          <p:nvPr/>
        </p:nvSpPr>
        <p:spPr>
          <a:xfrm>
            <a:off x="11060748" y="1409781"/>
            <a:ext cx="268605" cy="1428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2" name="Google Shape;262;p8"/>
          <p:cNvCxnSpPr/>
          <p:nvPr/>
        </p:nvCxnSpPr>
        <p:spPr>
          <a:xfrm flipH="1">
            <a:off x="7637093" y="1184910"/>
            <a:ext cx="3864102" cy="3630930"/>
          </a:xfrm>
          <a:prstGeom prst="straightConnector1">
            <a:avLst/>
          </a:prstGeom>
          <a:noFill/>
          <a:ln w="44450" cap="flat" cmpd="sng">
            <a:solidFill>
              <a:schemeClr val="accent4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63" name="Google Shape;263;p8"/>
          <p:cNvSpPr/>
          <p:nvPr/>
        </p:nvSpPr>
        <p:spPr>
          <a:xfrm>
            <a:off x="8902883" y="3065356"/>
            <a:ext cx="309513" cy="22789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8"/>
          <p:cNvSpPr txBox="1"/>
          <p:nvPr/>
        </p:nvSpPr>
        <p:spPr>
          <a:xfrm>
            <a:off x="8936987" y="3007425"/>
            <a:ext cx="46481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/>
          </a:p>
        </p:txBody>
      </p:sp>
      <p:sp>
        <p:nvSpPr>
          <p:cNvPr id="265" name="Google Shape;265;p8"/>
          <p:cNvSpPr/>
          <p:nvPr/>
        </p:nvSpPr>
        <p:spPr>
          <a:xfrm>
            <a:off x="9317349" y="3175903"/>
            <a:ext cx="67307" cy="67307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8"/>
          <p:cNvSpPr/>
          <p:nvPr/>
        </p:nvSpPr>
        <p:spPr>
          <a:xfrm>
            <a:off x="8902883" y="2615418"/>
            <a:ext cx="309513" cy="22789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8"/>
          <p:cNvSpPr txBox="1"/>
          <p:nvPr/>
        </p:nvSpPr>
        <p:spPr>
          <a:xfrm>
            <a:off x="8936987" y="2491098"/>
            <a:ext cx="46481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/>
          </a:p>
        </p:txBody>
      </p:sp>
      <p:sp>
        <p:nvSpPr>
          <p:cNvPr id="268" name="Google Shape;268;p8"/>
          <p:cNvSpPr/>
          <p:nvPr/>
        </p:nvSpPr>
        <p:spPr>
          <a:xfrm>
            <a:off x="9317349" y="2665459"/>
            <a:ext cx="67307" cy="67307"/>
          </a:xfrm>
          <a:prstGeom prst="ellipse">
            <a:avLst/>
          </a:prstGeom>
          <a:solidFill>
            <a:srgbClr val="0070C0"/>
          </a:solidFill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8"/>
          <p:cNvSpPr/>
          <p:nvPr/>
        </p:nvSpPr>
        <p:spPr>
          <a:xfrm>
            <a:off x="8902883" y="3866799"/>
            <a:ext cx="309513" cy="22789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8"/>
          <p:cNvSpPr txBox="1"/>
          <p:nvPr/>
        </p:nvSpPr>
        <p:spPr>
          <a:xfrm>
            <a:off x="8936987" y="3811835"/>
            <a:ext cx="46481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/>
          </a:p>
        </p:txBody>
      </p:sp>
      <p:sp>
        <p:nvSpPr>
          <p:cNvPr id="271" name="Google Shape;271;p8"/>
          <p:cNvSpPr/>
          <p:nvPr/>
        </p:nvSpPr>
        <p:spPr>
          <a:xfrm>
            <a:off x="9317349" y="3968562"/>
            <a:ext cx="67307" cy="67307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8"/>
          <p:cNvSpPr/>
          <p:nvPr/>
        </p:nvSpPr>
        <p:spPr>
          <a:xfrm>
            <a:off x="10102439" y="2551512"/>
            <a:ext cx="309513" cy="22789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8"/>
          <p:cNvSpPr txBox="1"/>
          <p:nvPr/>
        </p:nvSpPr>
        <p:spPr>
          <a:xfrm>
            <a:off x="10058887" y="2471080"/>
            <a:ext cx="46481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274" name="Google Shape;274;p8"/>
          <p:cNvSpPr/>
          <p:nvPr/>
        </p:nvSpPr>
        <p:spPr>
          <a:xfrm>
            <a:off x="10119989" y="2429806"/>
            <a:ext cx="67307" cy="67307"/>
          </a:xfrm>
          <a:prstGeom prst="ellipse">
            <a:avLst/>
          </a:prstGeom>
          <a:solidFill>
            <a:srgbClr val="7030A0"/>
          </a:solidFill>
          <a:ln w="127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8"/>
          <p:cNvSpPr/>
          <p:nvPr/>
        </p:nvSpPr>
        <p:spPr>
          <a:xfrm>
            <a:off x="272688" y="1299882"/>
            <a:ext cx="286112" cy="25277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8"/>
          <p:cNvSpPr txBox="1"/>
          <p:nvPr/>
        </p:nvSpPr>
        <p:spPr>
          <a:xfrm>
            <a:off x="0" y="6459584"/>
            <a:ext cx="12192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i="0">
                <a:solidFill>
                  <a:srgbClr val="7F7F7F"/>
                </a:solidFill>
                <a:latin typeface="Arimo"/>
                <a:ea typeface="Arimo"/>
                <a:cs typeface="Arimo"/>
                <a:sym typeface="Arimo"/>
              </a:rPr>
              <a:t>Renewable Energies Cluster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7F7F7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" name="Google Shape;85;p1">
            <a:extLst>
              <a:ext uri="{FF2B5EF4-FFF2-40B4-BE49-F238E27FC236}">
                <a16:creationId xmlns:a16="http://schemas.microsoft.com/office/drawing/2014/main" id="{25C2ED4D-C064-BB94-C163-34ADDCC50EDC}"/>
              </a:ext>
            </a:extLst>
          </p:cNvPr>
          <p:cNvSpPr txBox="1"/>
          <p:nvPr/>
        </p:nvSpPr>
        <p:spPr>
          <a:xfrm>
            <a:off x="10333703" y="6459584"/>
            <a:ext cx="1858297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 sz="1200" b="0" i="0" u="none" strike="noStrike" cap="none" dirty="0">
                <a:solidFill>
                  <a:srgbClr val="7F7F7F"/>
                </a:solidFill>
                <a:latin typeface="Arimo"/>
                <a:ea typeface="Arimo"/>
                <a:cs typeface="Arimo"/>
                <a:sym typeface="Arimo"/>
              </a:rPr>
              <a:t>Jérôme Margueron</a:t>
            </a:r>
            <a:endParaRPr sz="12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7F7F7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F180A2D-2DDD-21FA-C3F0-3CDA68F61A36}"/>
                  </a:ext>
                </a:extLst>
              </p14:cNvPr>
              <p14:cNvContentPartPr/>
              <p14:nvPr/>
            </p14:nvContentPartPr>
            <p14:xfrm>
              <a:off x="989287" y="2365092"/>
              <a:ext cx="1852560" cy="489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F180A2D-2DDD-21FA-C3F0-3CDA68F61A3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8687" y="2334132"/>
                <a:ext cx="1913760" cy="55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DA51D49-24F0-FFDD-2F12-63840BBD7252}"/>
                  </a:ext>
                </a:extLst>
              </p14:cNvPr>
              <p14:cNvContentPartPr/>
              <p14:nvPr/>
            </p14:nvContentPartPr>
            <p14:xfrm>
              <a:off x="2054887" y="2907252"/>
              <a:ext cx="2149560" cy="4770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DA51D49-24F0-FFDD-2F12-63840BBD725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24282" y="2876652"/>
                <a:ext cx="2211130" cy="53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C6B89AB-2551-0A61-6DF2-FE959191CABD}"/>
                  </a:ext>
                </a:extLst>
              </p14:cNvPr>
              <p14:cNvContentPartPr/>
              <p14:nvPr/>
            </p14:nvContentPartPr>
            <p14:xfrm>
              <a:off x="3377167" y="2923452"/>
              <a:ext cx="840240" cy="4276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C6B89AB-2551-0A61-6DF2-FE959191CAB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46567" y="2892852"/>
                <a:ext cx="901800" cy="48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DE191A3-EDCB-C8E7-E75D-3DCF9B05B3AA}"/>
                  </a:ext>
                </a:extLst>
              </p14:cNvPr>
              <p14:cNvContentPartPr/>
              <p14:nvPr/>
            </p14:nvContentPartPr>
            <p14:xfrm>
              <a:off x="4429087" y="5619492"/>
              <a:ext cx="798480" cy="4172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DE191A3-EDCB-C8E7-E75D-3DCF9B05B3A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98127" y="5588892"/>
                <a:ext cx="860040" cy="478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9"/>
          <p:cNvSpPr txBox="1"/>
          <p:nvPr/>
        </p:nvSpPr>
        <p:spPr>
          <a:xfrm>
            <a:off x="272688" y="710056"/>
            <a:ext cx="5798373" cy="5570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 startAt="2"/>
            </a:pPr>
            <a:r>
              <a:rPr lang="fr-FR" sz="16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 cours d'une journée, la droite reliant le point </a:t>
            </a:r>
            <a:r>
              <a:rPr lang="fr-FR" sz="1600" b="0" i="0" u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fr-FR" sz="16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au Soleil engendre une surface, notée ici P. </a:t>
            </a:r>
            <a:br>
              <a:rPr lang="fr-FR" sz="16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fr-FR" sz="16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FR" sz="16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Pendant les journées d’équinoxes, P forme un plan. En effet, pendant ces deux journées particulières, les rayons du Soleil qui arrivent sur Terre sont perpendiculaires à l'axe de rotation de celle-ci. À ce moment, l'intersection de P avec un plan horizontal (le sol) est une droite de direction Est-Ouest ; c'est l'extrémité de l'ombre portée par la protection solaire sur le sol (on retrouve le problème du gnomon de la série 3). </a:t>
            </a:r>
            <a:br>
              <a:rPr lang="fr-FR" sz="16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fr-FR" sz="16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FR" sz="16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Et, toujours aux équinoxes, l'intersection de P avec un plan vertical orienté est-ouest (fenêtre sud) forme une droite horizontale également de direction est-ouest ; c'est l'extrémité de l'ombre portée par la protection solaire sur la fenêtre. </a:t>
            </a:r>
            <a:br>
              <a:rPr lang="fr-FR" sz="16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fr-FR" sz="16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FR" sz="16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 conséquent, </a:t>
            </a:r>
            <a:r>
              <a:rPr lang="fr-FR" sz="16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fraction ombragée ne varie pas au cours des journées d'équinoxes.</a:t>
            </a:r>
            <a:endParaRPr sz="1600" b="0" i="0" u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9"/>
          <p:cNvSpPr txBox="1"/>
          <p:nvPr/>
        </p:nvSpPr>
        <p:spPr>
          <a:xfrm>
            <a:off x="6719761" y="170210"/>
            <a:ext cx="52367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i="0">
                <a:solidFill>
                  <a:srgbClr val="7F7F7F"/>
                </a:solidFill>
                <a:latin typeface="Arimo"/>
                <a:ea typeface="Arimo"/>
                <a:cs typeface="Arimo"/>
                <a:sym typeface="Arimo"/>
              </a:rPr>
              <a:t>Série 02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7F7F7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83" name="Google Shape;283;p9"/>
          <p:cNvSpPr txBox="1"/>
          <p:nvPr/>
        </p:nvSpPr>
        <p:spPr>
          <a:xfrm>
            <a:off x="185650" y="186836"/>
            <a:ext cx="52367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i="0">
                <a:solidFill>
                  <a:srgbClr val="7F7F7F"/>
                </a:solidFill>
                <a:latin typeface="Arimo"/>
                <a:ea typeface="Arimo"/>
                <a:cs typeface="Arimo"/>
                <a:sym typeface="Arimo"/>
              </a:rPr>
              <a:t>Physique du bâtiment </a:t>
            </a:r>
            <a:r>
              <a:rPr lang="fr-FR" sz="1400" i="0">
                <a:solidFill>
                  <a:srgbClr val="C00000"/>
                </a:solidFill>
                <a:latin typeface="Arimo"/>
                <a:ea typeface="Arimo"/>
                <a:cs typeface="Arimo"/>
                <a:sym typeface="Arimo"/>
              </a:rPr>
              <a:t>I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7F7F7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84" name="Google Shape;284;p9"/>
          <p:cNvSpPr/>
          <p:nvPr/>
        </p:nvSpPr>
        <p:spPr>
          <a:xfrm>
            <a:off x="10591800" y="1468120"/>
            <a:ext cx="833120" cy="421640"/>
          </a:xfrm>
          <a:custGeom>
            <a:avLst/>
            <a:gdLst/>
            <a:ahLst/>
            <a:cxnLst/>
            <a:rect l="l" t="t" r="r" b="b"/>
            <a:pathLst>
              <a:path w="833120" h="421640" extrusionOk="0">
                <a:moveTo>
                  <a:pt x="15240" y="20320"/>
                </a:moveTo>
                <a:lnTo>
                  <a:pt x="0" y="375920"/>
                </a:lnTo>
                <a:lnTo>
                  <a:pt x="706120" y="421640"/>
                </a:lnTo>
                <a:lnTo>
                  <a:pt x="833120" y="360680"/>
                </a:lnTo>
                <a:lnTo>
                  <a:pt x="782320" y="0"/>
                </a:lnTo>
                <a:lnTo>
                  <a:pt x="15240" y="2032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9"/>
          <p:cNvSpPr/>
          <p:nvPr/>
        </p:nvSpPr>
        <p:spPr>
          <a:xfrm>
            <a:off x="9699812" y="5423647"/>
            <a:ext cx="1757082" cy="52322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9"/>
          <p:cNvSpPr/>
          <p:nvPr/>
        </p:nvSpPr>
        <p:spPr>
          <a:xfrm>
            <a:off x="9169394" y="2858359"/>
            <a:ext cx="165100" cy="18780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7" name="Google Shape;287;p9"/>
          <p:cNvPicPr preferRelativeResize="0"/>
          <p:nvPr/>
        </p:nvPicPr>
        <p:blipFill rotWithShape="1">
          <a:blip r:embed="rId3">
            <a:alphaModFix/>
          </a:blip>
          <a:srcRect l="16814" r="13880"/>
          <a:stretch/>
        </p:blipFill>
        <p:spPr>
          <a:xfrm>
            <a:off x="6482080" y="748605"/>
            <a:ext cx="5151120" cy="5419129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9"/>
          <p:cNvSpPr/>
          <p:nvPr/>
        </p:nvSpPr>
        <p:spPr>
          <a:xfrm>
            <a:off x="6271552" y="2701784"/>
            <a:ext cx="1132162" cy="3567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9"/>
          <p:cNvSpPr/>
          <p:nvPr/>
        </p:nvSpPr>
        <p:spPr>
          <a:xfrm>
            <a:off x="10802471" y="5423647"/>
            <a:ext cx="932329" cy="68574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9"/>
          <p:cNvSpPr/>
          <p:nvPr/>
        </p:nvSpPr>
        <p:spPr>
          <a:xfrm>
            <a:off x="7621904" y="4653915"/>
            <a:ext cx="268605" cy="1428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9"/>
          <p:cNvSpPr/>
          <p:nvPr/>
        </p:nvSpPr>
        <p:spPr>
          <a:xfrm>
            <a:off x="11060748" y="1409781"/>
            <a:ext cx="268605" cy="1428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2" name="Google Shape;292;p9"/>
          <p:cNvCxnSpPr/>
          <p:nvPr/>
        </p:nvCxnSpPr>
        <p:spPr>
          <a:xfrm flipH="1">
            <a:off x="7637093" y="1184910"/>
            <a:ext cx="3864102" cy="3630930"/>
          </a:xfrm>
          <a:prstGeom prst="straightConnector1">
            <a:avLst/>
          </a:prstGeom>
          <a:noFill/>
          <a:ln w="44450" cap="flat" cmpd="sng">
            <a:solidFill>
              <a:schemeClr val="accent4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93" name="Google Shape;293;p9"/>
          <p:cNvSpPr/>
          <p:nvPr/>
        </p:nvSpPr>
        <p:spPr>
          <a:xfrm>
            <a:off x="8902883" y="3065356"/>
            <a:ext cx="309513" cy="22789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9"/>
          <p:cNvSpPr txBox="1"/>
          <p:nvPr/>
        </p:nvSpPr>
        <p:spPr>
          <a:xfrm>
            <a:off x="8936987" y="3007425"/>
            <a:ext cx="46481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/>
          </a:p>
        </p:txBody>
      </p:sp>
      <p:sp>
        <p:nvSpPr>
          <p:cNvPr id="295" name="Google Shape;295;p9"/>
          <p:cNvSpPr/>
          <p:nvPr/>
        </p:nvSpPr>
        <p:spPr>
          <a:xfrm>
            <a:off x="9317349" y="3175903"/>
            <a:ext cx="67307" cy="67307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9"/>
          <p:cNvSpPr/>
          <p:nvPr/>
        </p:nvSpPr>
        <p:spPr>
          <a:xfrm>
            <a:off x="8902883" y="2615418"/>
            <a:ext cx="309513" cy="22789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9"/>
          <p:cNvSpPr txBox="1"/>
          <p:nvPr/>
        </p:nvSpPr>
        <p:spPr>
          <a:xfrm>
            <a:off x="8936987" y="2491098"/>
            <a:ext cx="46481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/>
          </a:p>
        </p:txBody>
      </p:sp>
      <p:sp>
        <p:nvSpPr>
          <p:cNvPr id="298" name="Google Shape;298;p9"/>
          <p:cNvSpPr/>
          <p:nvPr/>
        </p:nvSpPr>
        <p:spPr>
          <a:xfrm>
            <a:off x="9317349" y="2665459"/>
            <a:ext cx="67307" cy="67307"/>
          </a:xfrm>
          <a:prstGeom prst="ellipse">
            <a:avLst/>
          </a:prstGeom>
          <a:solidFill>
            <a:srgbClr val="0070C0"/>
          </a:solidFill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9"/>
          <p:cNvSpPr/>
          <p:nvPr/>
        </p:nvSpPr>
        <p:spPr>
          <a:xfrm>
            <a:off x="8902883" y="3866799"/>
            <a:ext cx="309513" cy="22789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9"/>
          <p:cNvSpPr txBox="1"/>
          <p:nvPr/>
        </p:nvSpPr>
        <p:spPr>
          <a:xfrm>
            <a:off x="8936987" y="3811835"/>
            <a:ext cx="46481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/>
          </a:p>
        </p:txBody>
      </p:sp>
      <p:sp>
        <p:nvSpPr>
          <p:cNvPr id="301" name="Google Shape;301;p9"/>
          <p:cNvSpPr/>
          <p:nvPr/>
        </p:nvSpPr>
        <p:spPr>
          <a:xfrm>
            <a:off x="9317349" y="3968562"/>
            <a:ext cx="67307" cy="67307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9"/>
          <p:cNvSpPr/>
          <p:nvPr/>
        </p:nvSpPr>
        <p:spPr>
          <a:xfrm>
            <a:off x="10102439" y="2551512"/>
            <a:ext cx="309513" cy="22789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9"/>
          <p:cNvSpPr txBox="1"/>
          <p:nvPr/>
        </p:nvSpPr>
        <p:spPr>
          <a:xfrm>
            <a:off x="10058887" y="2471080"/>
            <a:ext cx="46481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304" name="Google Shape;304;p9"/>
          <p:cNvSpPr/>
          <p:nvPr/>
        </p:nvSpPr>
        <p:spPr>
          <a:xfrm>
            <a:off x="10119989" y="2429806"/>
            <a:ext cx="67307" cy="67307"/>
          </a:xfrm>
          <a:prstGeom prst="ellipse">
            <a:avLst/>
          </a:prstGeom>
          <a:solidFill>
            <a:srgbClr val="7030A0"/>
          </a:solidFill>
          <a:ln w="127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9"/>
          <p:cNvSpPr/>
          <p:nvPr/>
        </p:nvSpPr>
        <p:spPr>
          <a:xfrm>
            <a:off x="272688" y="1264024"/>
            <a:ext cx="283124" cy="2886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9"/>
          <p:cNvSpPr txBox="1"/>
          <p:nvPr/>
        </p:nvSpPr>
        <p:spPr>
          <a:xfrm>
            <a:off x="0" y="6459584"/>
            <a:ext cx="12192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i="0">
                <a:solidFill>
                  <a:srgbClr val="7F7F7F"/>
                </a:solidFill>
                <a:latin typeface="Arimo"/>
                <a:ea typeface="Arimo"/>
                <a:cs typeface="Arimo"/>
                <a:sym typeface="Arimo"/>
              </a:rPr>
              <a:t>Renewable Energies Cluster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7F7F7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" name="Google Shape;85;p1">
            <a:extLst>
              <a:ext uri="{FF2B5EF4-FFF2-40B4-BE49-F238E27FC236}">
                <a16:creationId xmlns:a16="http://schemas.microsoft.com/office/drawing/2014/main" id="{F4785ED1-BEE8-CBE6-E0DE-451B2C1800F6}"/>
              </a:ext>
            </a:extLst>
          </p:cNvPr>
          <p:cNvSpPr txBox="1"/>
          <p:nvPr/>
        </p:nvSpPr>
        <p:spPr>
          <a:xfrm>
            <a:off x="10333703" y="6459584"/>
            <a:ext cx="1858297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 sz="1200" b="0" i="0" u="none" strike="noStrike" cap="none" dirty="0">
                <a:solidFill>
                  <a:srgbClr val="7F7F7F"/>
                </a:solidFill>
                <a:latin typeface="Arimo"/>
                <a:ea typeface="Arimo"/>
                <a:cs typeface="Arimo"/>
                <a:sym typeface="Arimo"/>
              </a:rPr>
              <a:t>Jérôme Margueron</a:t>
            </a:r>
            <a:endParaRPr sz="12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7F7F7F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1171</Words>
  <Application>Microsoft Office PowerPoint</Application>
  <PresentationFormat>Widescreen</PresentationFormat>
  <Paragraphs>110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Silvia Coccolo</dc:creator>
  <cp:lastModifiedBy>Microsoft Office User</cp:lastModifiedBy>
  <cp:revision>4</cp:revision>
  <dcterms:created xsi:type="dcterms:W3CDTF">2024-08-27T12:52:59Z</dcterms:created>
  <dcterms:modified xsi:type="dcterms:W3CDTF">2025-02-26T09:54:15Z</dcterms:modified>
</cp:coreProperties>
</file>